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Lst>
  <p:notesMasterIdLst>
    <p:notesMasterId r:id="rId34"/>
  </p:notesMasterIdLst>
  <p:sldIdLst>
    <p:sldId id="391" r:id="rId4"/>
    <p:sldId id="345" r:id="rId5"/>
    <p:sldId id="309" r:id="rId6"/>
    <p:sldId id="307" r:id="rId7"/>
    <p:sldId id="399" r:id="rId8"/>
    <p:sldId id="400" r:id="rId9"/>
    <p:sldId id="349" r:id="rId10"/>
    <p:sldId id="308" r:id="rId11"/>
    <p:sldId id="332" r:id="rId12"/>
    <p:sldId id="311" r:id="rId13"/>
    <p:sldId id="402" r:id="rId14"/>
    <p:sldId id="312" r:id="rId15"/>
    <p:sldId id="409" r:id="rId16"/>
    <p:sldId id="313" r:id="rId17"/>
    <p:sldId id="403" r:id="rId18"/>
    <p:sldId id="314" r:id="rId19"/>
    <p:sldId id="404" r:id="rId20"/>
    <p:sldId id="337" r:id="rId21"/>
    <p:sldId id="405" r:id="rId22"/>
    <p:sldId id="315" r:id="rId23"/>
    <p:sldId id="316" r:id="rId24"/>
    <p:sldId id="317" r:id="rId25"/>
    <p:sldId id="318" r:id="rId26"/>
    <p:sldId id="322" r:id="rId27"/>
    <p:sldId id="397" r:id="rId28"/>
    <p:sldId id="321" r:id="rId29"/>
    <p:sldId id="333" r:id="rId30"/>
    <p:sldId id="334" r:id="rId31"/>
    <p:sldId id="406" r:id="rId32"/>
    <p:sldId id="408" r:id="rId33"/>
  </p:sldIdLst>
  <p:sldSz cx="9144000" cy="6858000" type="screen4x3"/>
  <p:notesSz cx="6858000" cy="9144000"/>
  <p:defaultTextStyle>
    <a:defPPr>
      <a:defRPr lang="en-US"/>
    </a:defPPr>
    <a:lvl1pPr marL="0" lvl="0"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1pPr>
    <a:lvl2pPr marL="457200" lvl="1"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2pPr>
    <a:lvl3pPr marL="914400" lvl="2"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3pPr>
    <a:lvl4pPr marL="1371600" lvl="3"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4pPr>
    <a:lvl5pPr marL="1828800" lvl="4"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5pPr>
    <a:lvl6pPr marL="2286000" lvl="5"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6pPr>
    <a:lvl7pPr marL="2743200" lvl="6"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7pPr>
    <a:lvl8pPr marL="3200400" lvl="7"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8pPr>
    <a:lvl9pPr marL="3657600" lvl="8"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9pPr>
  </p:defaultTextStyle>
  <p:extLst>
    <p:ext uri="{EFAFB233-063F-42B5-8137-9DF3F51BA10A}">
      <p15:sldGuideLst xmlns:p15="http://schemas.microsoft.com/office/powerpoint/2012/main">
        <p15:guide id="1" orient="horz" pos="2180">
          <p15:clr>
            <a:srgbClr val="A4A3A4"/>
          </p15:clr>
        </p15:guide>
        <p15:guide id="2" pos="295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33CC"/>
    <a:srgbClr val="FF0066"/>
    <a:srgbClr val="CC99FF"/>
    <a:srgbClr val="66FF33"/>
    <a:srgbClr val="FF9900"/>
    <a:srgbClr val="FFCC00"/>
    <a:srgbClr val="FF66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2"/>
    <p:restoredTop sz="91278"/>
  </p:normalViewPr>
  <p:slideViewPr>
    <p:cSldViewPr showGuides="1">
      <p:cViewPr varScale="1">
        <p:scale>
          <a:sx n="86" d="100"/>
          <a:sy n="86" d="100"/>
        </p:scale>
        <p:origin x="1339" y="72"/>
      </p:cViewPr>
      <p:guideLst>
        <p:guide orient="horz" pos="2180"/>
        <p:guide pos="2951"/>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p>
            <a:pPr lvl="0" algn="l" eaLnBrk="1" hangingPunct="1"/>
            <a:endParaRPr sz="1200" i="0" dirty="0">
              <a:latin typeface="Arial" panose="020B0604020202020204" pitchFamily="34" charset="0"/>
            </a:endParaRPr>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p>
            <a:pPr lvl="0" eaLnBrk="1" hangingPunct="1"/>
            <a:endParaRPr sz="1200" i="0" dirty="0">
              <a:latin typeface="Arial" panose="020B0604020202020204" pitchFamily="34" charset="0"/>
            </a:endParaRPr>
          </a:p>
        </p:txBody>
      </p:sp>
      <p:sp>
        <p:nvSpPr>
          <p:cNvPr id="38916"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l" eaLnBrk="1" hangingPunct="1"/>
            <a:endParaRPr sz="1200" i="0" dirty="0">
              <a:latin typeface="Arial" panose="020B0604020202020204" pitchFamily="34" charset="0"/>
            </a:endParaRP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eaLnBrk="1" hangingPunct="1"/>
            <a:fld id="{9A0DB2DC-4C9A-4742-B13C-FB6460FD3503}" type="slidenum">
              <a:rPr lang="en-US" sz="1200" i="0" dirty="0">
                <a:latin typeface="Arial" panose="020B0604020202020204" pitchFamily="34" charset="0"/>
              </a:rPr>
              <a:t>‹#›</a:t>
            </a:fld>
            <a:endParaRPr lang="en-US" sz="1200" i="0" dirty="0">
              <a:latin typeface="Arial" panose="020B0604020202020204" pitchFamily="34" charset="0"/>
            </a:endParaRPr>
          </a:p>
        </p:txBody>
      </p:sp>
    </p:spTree>
    <p:extLst>
      <p:ext uri="{BB962C8B-B14F-4D97-AF65-F5344CB8AC3E}">
        <p14:creationId xmlns:p14="http://schemas.microsoft.com/office/powerpoint/2010/main" val="122584877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lvl="0" algn="l" eaLnBrk="1" hangingPunct="1"/>
            <a:endParaRPr sz="1400" i="0" dirty="0">
              <a:latin typeface="Arial" panose="020B0604020202020204" pitchFamily="34" charset="0"/>
            </a:endParaRPr>
          </a:p>
        </p:txBody>
      </p:sp>
      <p:sp>
        <p:nvSpPr>
          <p:cNvPr id="5" name="Footer Placeholder 4"/>
          <p:cNvSpPr>
            <a:spLocks noGrp="1"/>
          </p:cNvSpPr>
          <p:nvPr>
            <p:ph type="ftr" sz="quarter" idx="11"/>
          </p:nvPr>
        </p:nvSpPr>
        <p:spPr/>
        <p:txBody>
          <a:bodyPr/>
          <a:lstStyle/>
          <a:p>
            <a:pPr lvl="0" algn="ctr" eaLnBrk="1" hangingPunct="1"/>
            <a:endParaRPr sz="1400" i="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sz="1400" i="0" dirty="0">
                <a:latin typeface="Arial" panose="020B0604020202020204" pitchFamily="34" charset="0"/>
              </a:rPr>
              <a:t>‹#›</a:t>
            </a:fld>
            <a:endParaRPr lang="en-US" sz="1400" i="0" dirty="0">
              <a:latin typeface="Arial" panose="020B060402020202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lgn="l" eaLnBrk="1" hangingPunct="1"/>
            <a:endParaRPr sz="1400" i="0" dirty="0">
              <a:latin typeface="Arial" panose="020B0604020202020204" pitchFamily="34" charset="0"/>
            </a:endParaRPr>
          </a:p>
        </p:txBody>
      </p:sp>
      <p:sp>
        <p:nvSpPr>
          <p:cNvPr id="5" name="Footer Placeholder 4"/>
          <p:cNvSpPr>
            <a:spLocks noGrp="1"/>
          </p:cNvSpPr>
          <p:nvPr>
            <p:ph type="ftr" sz="quarter" idx="11"/>
          </p:nvPr>
        </p:nvSpPr>
        <p:spPr/>
        <p:txBody>
          <a:bodyPr/>
          <a:lstStyle/>
          <a:p>
            <a:pPr lvl="0" algn="ctr" eaLnBrk="1" hangingPunct="1"/>
            <a:endParaRPr sz="1400" i="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sz="1400" i="0" dirty="0">
                <a:latin typeface="Arial" panose="020B0604020202020204" pitchFamily="34" charset="0"/>
              </a:rPr>
              <a:t>‹#›</a:t>
            </a:fld>
            <a:endParaRPr lang="en-US" sz="1400" i="0" dirty="0">
              <a:latin typeface="Arial" panose="020B0604020202020204" pitchFamily="34"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lgn="l" eaLnBrk="1" hangingPunct="1"/>
            <a:endParaRPr sz="1400" i="0" dirty="0">
              <a:latin typeface="Arial" panose="020B0604020202020204" pitchFamily="34" charset="0"/>
            </a:endParaRPr>
          </a:p>
        </p:txBody>
      </p:sp>
      <p:sp>
        <p:nvSpPr>
          <p:cNvPr id="5" name="Footer Placeholder 4"/>
          <p:cNvSpPr>
            <a:spLocks noGrp="1"/>
          </p:cNvSpPr>
          <p:nvPr>
            <p:ph type="ftr" sz="quarter" idx="11"/>
          </p:nvPr>
        </p:nvSpPr>
        <p:spPr/>
        <p:txBody>
          <a:bodyPr/>
          <a:lstStyle/>
          <a:p>
            <a:pPr lvl="0" algn="ctr" eaLnBrk="1" hangingPunct="1"/>
            <a:endParaRPr sz="1400" i="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sz="1400" i="0" dirty="0">
                <a:latin typeface="Arial" panose="020B0604020202020204" pitchFamily="34" charset="0"/>
              </a:rPr>
              <a:t>‹#›</a:t>
            </a:fld>
            <a:endParaRPr lang="en-US" sz="1400" i="0" dirty="0">
              <a:latin typeface="Arial" panose="020B0604020202020204" pitchFamily="34"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600201"/>
            <a:ext cx="4038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5" name="Date Placeholder 4"/>
          <p:cNvSpPr>
            <a:spLocks noGrp="1"/>
          </p:cNvSpPr>
          <p:nvPr>
            <p:ph type="dt" sz="half" idx="10"/>
          </p:nvPr>
        </p:nvSpPr>
        <p:spPr/>
        <p:txBody>
          <a:bodyPr/>
          <a:lstStyle/>
          <a:p>
            <a:pPr lvl="0" algn="l" eaLnBrk="1" hangingPunct="1"/>
            <a:endParaRPr sz="1400" i="0" dirty="0">
              <a:latin typeface="Arial" panose="020B0604020202020204" pitchFamily="34" charset="0"/>
            </a:endParaRPr>
          </a:p>
        </p:txBody>
      </p:sp>
      <p:sp>
        <p:nvSpPr>
          <p:cNvPr id="6" name="Footer Placeholder 5"/>
          <p:cNvSpPr>
            <a:spLocks noGrp="1"/>
          </p:cNvSpPr>
          <p:nvPr>
            <p:ph type="ftr" sz="quarter" idx="11"/>
          </p:nvPr>
        </p:nvSpPr>
        <p:spPr/>
        <p:txBody>
          <a:bodyPr/>
          <a:lstStyle/>
          <a:p>
            <a:pPr lvl="0" algn="ctr" eaLnBrk="1" hangingPunct="1"/>
            <a:endParaRPr sz="1400" i="0" dirty="0">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sz="1400" i="0" dirty="0">
                <a:latin typeface="Arial" panose="020B0604020202020204" pitchFamily="34" charset="0"/>
              </a:rPr>
              <a:t>‹#›</a:t>
            </a:fld>
            <a:endParaRPr lang="en-US" sz="1400" i="0" dirty="0">
              <a:latin typeface="Arial" panose="020B0604020202020204" pitchFamily="34"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lvl="0" algn="l" eaLnBrk="1" hangingPunct="1"/>
            <a:endParaRPr sz="1200" dirty="0">
              <a:solidFill>
                <a:srgbClr val="898989"/>
              </a:solidFill>
              <a:latin typeface="Calibri" panose="020F0502020204030204" pitchFamily="34" charset="0"/>
            </a:endParaRPr>
          </a:p>
        </p:txBody>
      </p:sp>
      <p:sp>
        <p:nvSpPr>
          <p:cNvPr id="5" name="Footer Placeholder 4"/>
          <p:cNvSpPr>
            <a:spLocks noGrp="1"/>
          </p:cNvSpPr>
          <p:nvPr>
            <p:ph type="ftr" sz="quarter" idx="11"/>
          </p:nvPr>
        </p:nvSpPr>
        <p:spPr/>
        <p:txBody>
          <a:bodyPr/>
          <a:lstStyle/>
          <a:p>
            <a:pPr lvl="0" algn="ctr" eaLnBrk="1" hangingPunct="1"/>
            <a:endParaRPr sz="1200" dirty="0">
              <a:solidFill>
                <a:srgbClr val="898989"/>
              </a:solidFill>
              <a:latin typeface="Calibri" panose="020F050202020403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sz="1200" dirty="0">
                <a:solidFill>
                  <a:srgbClr val="898989"/>
                </a:solidFill>
                <a:latin typeface="Calibri" panose="020F0502020204030204" pitchFamily="34" charset="0"/>
              </a:rPr>
              <a:t>‹#›</a:t>
            </a:fld>
            <a:endParaRPr lang="en-US" sz="1200" dirty="0">
              <a:solidFill>
                <a:srgbClr val="898989"/>
              </a:solidFill>
              <a:latin typeface="Calibri" panose="020F050202020403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lgn="l" eaLnBrk="1" hangingPunct="1"/>
            <a:endParaRPr sz="1200" dirty="0">
              <a:solidFill>
                <a:srgbClr val="898989"/>
              </a:solidFill>
              <a:latin typeface="Calibri" panose="020F0502020204030204" pitchFamily="34" charset="0"/>
            </a:endParaRPr>
          </a:p>
        </p:txBody>
      </p:sp>
      <p:sp>
        <p:nvSpPr>
          <p:cNvPr id="5" name="Footer Placeholder 4"/>
          <p:cNvSpPr>
            <a:spLocks noGrp="1"/>
          </p:cNvSpPr>
          <p:nvPr>
            <p:ph type="ftr" sz="quarter" idx="11"/>
          </p:nvPr>
        </p:nvSpPr>
        <p:spPr/>
        <p:txBody>
          <a:bodyPr/>
          <a:lstStyle/>
          <a:p>
            <a:pPr lvl="0" algn="ctr" eaLnBrk="1" hangingPunct="1"/>
            <a:endParaRPr sz="1200" dirty="0">
              <a:solidFill>
                <a:srgbClr val="898989"/>
              </a:solidFill>
              <a:latin typeface="Calibri" panose="020F050202020403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sz="1200" dirty="0">
                <a:solidFill>
                  <a:srgbClr val="898989"/>
                </a:solidFill>
                <a:latin typeface="Calibri" panose="020F0502020204030204" pitchFamily="34" charset="0"/>
              </a:rPr>
              <a:t>‹#›</a:t>
            </a:fld>
            <a:endParaRPr lang="en-US" sz="1200" dirty="0">
              <a:solidFill>
                <a:srgbClr val="898989"/>
              </a:solidFill>
              <a:latin typeface="Calibri" panose="020F050202020403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lgn="l" eaLnBrk="1" hangingPunct="1"/>
            <a:endParaRPr sz="1200" dirty="0">
              <a:solidFill>
                <a:srgbClr val="898989"/>
              </a:solidFill>
              <a:latin typeface="Calibri" panose="020F0502020204030204" pitchFamily="34" charset="0"/>
            </a:endParaRPr>
          </a:p>
        </p:txBody>
      </p:sp>
      <p:sp>
        <p:nvSpPr>
          <p:cNvPr id="5" name="Footer Placeholder 4"/>
          <p:cNvSpPr>
            <a:spLocks noGrp="1"/>
          </p:cNvSpPr>
          <p:nvPr>
            <p:ph type="ftr" sz="quarter" idx="11"/>
          </p:nvPr>
        </p:nvSpPr>
        <p:spPr/>
        <p:txBody>
          <a:bodyPr/>
          <a:lstStyle/>
          <a:p>
            <a:pPr lvl="0" algn="ctr" eaLnBrk="1" hangingPunct="1"/>
            <a:endParaRPr sz="1200" dirty="0">
              <a:solidFill>
                <a:srgbClr val="898989"/>
              </a:solidFill>
              <a:latin typeface="Calibri" panose="020F050202020403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sz="1200" dirty="0">
                <a:solidFill>
                  <a:srgbClr val="898989"/>
                </a:solidFill>
                <a:latin typeface="Calibri" panose="020F0502020204030204" pitchFamily="34" charset="0"/>
              </a:rPr>
              <a:t>‹#›</a:t>
            </a:fld>
            <a:endParaRPr lang="en-US" sz="1200" dirty="0">
              <a:solidFill>
                <a:srgbClr val="898989"/>
              </a:solidFill>
              <a:latin typeface="Calibri" panose="020F050202020403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lgn="l" eaLnBrk="1" hangingPunct="1"/>
            <a:endParaRPr sz="1200" dirty="0">
              <a:solidFill>
                <a:srgbClr val="898989"/>
              </a:solidFill>
              <a:latin typeface="Calibri" panose="020F0502020204030204" pitchFamily="34" charset="0"/>
            </a:endParaRPr>
          </a:p>
        </p:txBody>
      </p:sp>
      <p:sp>
        <p:nvSpPr>
          <p:cNvPr id="6" name="Footer Placeholder 5"/>
          <p:cNvSpPr>
            <a:spLocks noGrp="1"/>
          </p:cNvSpPr>
          <p:nvPr>
            <p:ph type="ftr" sz="quarter" idx="11"/>
          </p:nvPr>
        </p:nvSpPr>
        <p:spPr/>
        <p:txBody>
          <a:bodyPr/>
          <a:lstStyle/>
          <a:p>
            <a:pPr lvl="0" algn="ctr" eaLnBrk="1" hangingPunct="1"/>
            <a:endParaRPr sz="1200" dirty="0">
              <a:solidFill>
                <a:srgbClr val="898989"/>
              </a:solidFill>
              <a:latin typeface="Calibri" panose="020F050202020403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sz="1200" dirty="0">
                <a:solidFill>
                  <a:srgbClr val="898989"/>
                </a:solidFill>
                <a:latin typeface="Calibri" panose="020F0502020204030204" pitchFamily="34" charset="0"/>
              </a:rPr>
              <a:t>‹#›</a:t>
            </a:fld>
            <a:endParaRPr lang="en-US" sz="1200" dirty="0">
              <a:solidFill>
                <a:srgbClr val="898989"/>
              </a:solidFill>
              <a:latin typeface="Calibri" panose="020F050202020403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lgn="l" eaLnBrk="1" hangingPunct="1"/>
            <a:endParaRPr sz="1200" dirty="0">
              <a:solidFill>
                <a:srgbClr val="898989"/>
              </a:solidFill>
              <a:latin typeface="Calibri" panose="020F0502020204030204" pitchFamily="34" charset="0"/>
            </a:endParaRPr>
          </a:p>
        </p:txBody>
      </p:sp>
      <p:sp>
        <p:nvSpPr>
          <p:cNvPr id="8" name="Footer Placeholder 7"/>
          <p:cNvSpPr>
            <a:spLocks noGrp="1"/>
          </p:cNvSpPr>
          <p:nvPr>
            <p:ph type="ftr" sz="quarter" idx="11"/>
          </p:nvPr>
        </p:nvSpPr>
        <p:spPr/>
        <p:txBody>
          <a:bodyPr/>
          <a:lstStyle/>
          <a:p>
            <a:pPr lvl="0" algn="ctr" eaLnBrk="1" hangingPunct="1"/>
            <a:endParaRPr sz="1200" dirty="0">
              <a:solidFill>
                <a:srgbClr val="898989"/>
              </a:solidFill>
              <a:latin typeface="Calibri" panose="020F0502020204030204" pitchFamily="34" charset="0"/>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sz="1200" dirty="0">
                <a:solidFill>
                  <a:srgbClr val="898989"/>
                </a:solidFill>
                <a:latin typeface="Calibri" panose="020F0502020204030204" pitchFamily="34" charset="0"/>
              </a:rPr>
              <a:t>‹#›</a:t>
            </a:fld>
            <a:endParaRPr lang="en-US" sz="1200" dirty="0">
              <a:solidFill>
                <a:srgbClr val="898989"/>
              </a:solidFill>
              <a:latin typeface="Calibri" panose="020F050202020403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lgn="l" eaLnBrk="1" hangingPunct="1"/>
            <a:endParaRPr sz="1200" dirty="0">
              <a:solidFill>
                <a:srgbClr val="898989"/>
              </a:solidFill>
              <a:latin typeface="Calibri" panose="020F0502020204030204" pitchFamily="34" charset="0"/>
            </a:endParaRPr>
          </a:p>
        </p:txBody>
      </p:sp>
      <p:sp>
        <p:nvSpPr>
          <p:cNvPr id="4" name="Footer Placeholder 3"/>
          <p:cNvSpPr>
            <a:spLocks noGrp="1"/>
          </p:cNvSpPr>
          <p:nvPr>
            <p:ph type="ftr" sz="quarter" idx="11"/>
          </p:nvPr>
        </p:nvSpPr>
        <p:spPr/>
        <p:txBody>
          <a:bodyPr/>
          <a:lstStyle/>
          <a:p>
            <a:pPr lvl="0" algn="ctr" eaLnBrk="1" hangingPunct="1"/>
            <a:endParaRPr sz="1200" dirty="0">
              <a:solidFill>
                <a:srgbClr val="898989"/>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sz="1200" dirty="0">
                <a:solidFill>
                  <a:srgbClr val="898989"/>
                </a:solidFill>
                <a:latin typeface="Calibri" panose="020F0502020204030204" pitchFamily="34" charset="0"/>
              </a:rPr>
              <a:t>‹#›</a:t>
            </a:fld>
            <a:endParaRPr lang="en-US" sz="1200" dirty="0">
              <a:solidFill>
                <a:srgbClr val="898989"/>
              </a:solidFill>
              <a:latin typeface="Calibri" panose="020F050202020403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lgn="l" eaLnBrk="1" hangingPunct="1"/>
            <a:endParaRPr sz="1200" dirty="0">
              <a:solidFill>
                <a:srgbClr val="898989"/>
              </a:solidFill>
              <a:latin typeface="Calibri" panose="020F0502020204030204" pitchFamily="34" charset="0"/>
            </a:endParaRPr>
          </a:p>
        </p:txBody>
      </p:sp>
      <p:sp>
        <p:nvSpPr>
          <p:cNvPr id="3" name="Footer Placeholder 2"/>
          <p:cNvSpPr>
            <a:spLocks noGrp="1"/>
          </p:cNvSpPr>
          <p:nvPr>
            <p:ph type="ftr" sz="quarter" idx="11"/>
          </p:nvPr>
        </p:nvSpPr>
        <p:spPr/>
        <p:txBody>
          <a:bodyPr/>
          <a:lstStyle/>
          <a:p>
            <a:pPr lvl="0" algn="ctr" eaLnBrk="1" hangingPunct="1"/>
            <a:endParaRPr sz="1200" dirty="0">
              <a:solidFill>
                <a:srgbClr val="898989"/>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sz="1200" dirty="0">
                <a:solidFill>
                  <a:srgbClr val="898989"/>
                </a:solidFill>
                <a:latin typeface="Calibri" panose="020F0502020204030204" pitchFamily="34" charset="0"/>
              </a:rPr>
              <a:t>‹#›</a:t>
            </a:fld>
            <a:endParaRPr lang="en-US" sz="1200" dirty="0">
              <a:solidFill>
                <a:srgbClr val="898989"/>
              </a:solidFill>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lgn="l" eaLnBrk="1" hangingPunct="1"/>
            <a:endParaRPr sz="1400" i="0" dirty="0">
              <a:latin typeface="Arial" panose="020B0604020202020204" pitchFamily="34" charset="0"/>
            </a:endParaRPr>
          </a:p>
        </p:txBody>
      </p:sp>
      <p:sp>
        <p:nvSpPr>
          <p:cNvPr id="5" name="Footer Placeholder 4"/>
          <p:cNvSpPr>
            <a:spLocks noGrp="1"/>
          </p:cNvSpPr>
          <p:nvPr>
            <p:ph type="ftr" sz="quarter" idx="11"/>
          </p:nvPr>
        </p:nvSpPr>
        <p:spPr/>
        <p:txBody>
          <a:bodyPr/>
          <a:lstStyle/>
          <a:p>
            <a:pPr lvl="0" algn="ctr" eaLnBrk="1" hangingPunct="1"/>
            <a:endParaRPr sz="1400" i="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sz="1400" i="0" dirty="0">
                <a:latin typeface="Arial" panose="020B0604020202020204" pitchFamily="34" charset="0"/>
              </a:rPr>
              <a:t>‹#›</a:t>
            </a:fld>
            <a:endParaRPr lang="en-US" sz="1400" i="0" dirty="0">
              <a:latin typeface="Arial" panose="020B0604020202020204" pitchFamily="34" charset="0"/>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lgn="l" eaLnBrk="1" hangingPunct="1"/>
            <a:endParaRPr sz="1200" dirty="0">
              <a:solidFill>
                <a:srgbClr val="898989"/>
              </a:solidFill>
              <a:latin typeface="Calibri" panose="020F0502020204030204" pitchFamily="34" charset="0"/>
            </a:endParaRPr>
          </a:p>
        </p:txBody>
      </p:sp>
      <p:sp>
        <p:nvSpPr>
          <p:cNvPr id="6" name="Footer Placeholder 5"/>
          <p:cNvSpPr>
            <a:spLocks noGrp="1"/>
          </p:cNvSpPr>
          <p:nvPr>
            <p:ph type="ftr" sz="quarter" idx="11"/>
          </p:nvPr>
        </p:nvSpPr>
        <p:spPr/>
        <p:txBody>
          <a:bodyPr/>
          <a:lstStyle/>
          <a:p>
            <a:pPr lvl="0" algn="ctr" eaLnBrk="1" hangingPunct="1"/>
            <a:endParaRPr sz="1200" dirty="0">
              <a:solidFill>
                <a:srgbClr val="898989"/>
              </a:solidFill>
              <a:latin typeface="Calibri" panose="020F050202020403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sz="1200" dirty="0">
                <a:solidFill>
                  <a:srgbClr val="898989"/>
                </a:solidFill>
                <a:latin typeface="Calibri" panose="020F0502020204030204" pitchFamily="34" charset="0"/>
              </a:rPr>
              <a:t>‹#›</a:t>
            </a:fld>
            <a:endParaRPr lang="en-US" sz="1200" dirty="0">
              <a:solidFill>
                <a:srgbClr val="898989"/>
              </a:solidFill>
              <a:latin typeface="Calibri" panose="020F050202020403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lgn="l" eaLnBrk="1" hangingPunct="1"/>
            <a:endParaRPr sz="1200" dirty="0">
              <a:solidFill>
                <a:srgbClr val="898989"/>
              </a:solidFill>
              <a:latin typeface="Calibri" panose="020F0502020204030204" pitchFamily="34" charset="0"/>
            </a:endParaRPr>
          </a:p>
        </p:txBody>
      </p:sp>
      <p:sp>
        <p:nvSpPr>
          <p:cNvPr id="6" name="Footer Placeholder 5"/>
          <p:cNvSpPr>
            <a:spLocks noGrp="1"/>
          </p:cNvSpPr>
          <p:nvPr>
            <p:ph type="ftr" sz="quarter" idx="11"/>
          </p:nvPr>
        </p:nvSpPr>
        <p:spPr/>
        <p:txBody>
          <a:bodyPr/>
          <a:lstStyle/>
          <a:p>
            <a:pPr lvl="0" algn="ctr" eaLnBrk="1" hangingPunct="1"/>
            <a:endParaRPr sz="1200" dirty="0">
              <a:solidFill>
                <a:srgbClr val="898989"/>
              </a:solidFill>
              <a:latin typeface="Calibri" panose="020F050202020403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sz="1200" dirty="0">
                <a:solidFill>
                  <a:srgbClr val="898989"/>
                </a:solidFill>
                <a:latin typeface="Calibri" panose="020F0502020204030204" pitchFamily="34" charset="0"/>
              </a:rPr>
              <a:t>‹#›</a:t>
            </a:fld>
            <a:endParaRPr lang="en-US" sz="1200" dirty="0">
              <a:solidFill>
                <a:srgbClr val="898989"/>
              </a:solidFill>
              <a:latin typeface="Calibri" panose="020F050202020403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lgn="l" eaLnBrk="1" hangingPunct="1"/>
            <a:endParaRPr sz="1200" dirty="0">
              <a:solidFill>
                <a:srgbClr val="898989"/>
              </a:solidFill>
              <a:latin typeface="Calibri" panose="020F0502020204030204" pitchFamily="34" charset="0"/>
            </a:endParaRPr>
          </a:p>
        </p:txBody>
      </p:sp>
      <p:sp>
        <p:nvSpPr>
          <p:cNvPr id="5" name="Footer Placeholder 4"/>
          <p:cNvSpPr>
            <a:spLocks noGrp="1"/>
          </p:cNvSpPr>
          <p:nvPr>
            <p:ph type="ftr" sz="quarter" idx="11"/>
          </p:nvPr>
        </p:nvSpPr>
        <p:spPr/>
        <p:txBody>
          <a:bodyPr/>
          <a:lstStyle/>
          <a:p>
            <a:pPr lvl="0" algn="ctr" eaLnBrk="1" hangingPunct="1"/>
            <a:endParaRPr sz="1200" dirty="0">
              <a:solidFill>
                <a:srgbClr val="898989"/>
              </a:solidFill>
              <a:latin typeface="Calibri" panose="020F050202020403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sz="1200" dirty="0">
                <a:solidFill>
                  <a:srgbClr val="898989"/>
                </a:solidFill>
                <a:latin typeface="Calibri" panose="020F0502020204030204" pitchFamily="34" charset="0"/>
              </a:rPr>
              <a:t>‹#›</a:t>
            </a:fld>
            <a:endParaRPr lang="en-US" sz="1200" dirty="0">
              <a:solidFill>
                <a:srgbClr val="898989"/>
              </a:solidFill>
              <a:latin typeface="Calibri" panose="020F050202020403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lgn="l" eaLnBrk="1" hangingPunct="1"/>
            <a:endParaRPr sz="1200" dirty="0">
              <a:solidFill>
                <a:srgbClr val="898989"/>
              </a:solidFill>
              <a:latin typeface="Calibri" panose="020F0502020204030204" pitchFamily="34" charset="0"/>
            </a:endParaRPr>
          </a:p>
        </p:txBody>
      </p:sp>
      <p:sp>
        <p:nvSpPr>
          <p:cNvPr id="5" name="Footer Placeholder 4"/>
          <p:cNvSpPr>
            <a:spLocks noGrp="1"/>
          </p:cNvSpPr>
          <p:nvPr>
            <p:ph type="ftr" sz="quarter" idx="11"/>
          </p:nvPr>
        </p:nvSpPr>
        <p:spPr/>
        <p:txBody>
          <a:bodyPr/>
          <a:lstStyle/>
          <a:p>
            <a:pPr lvl="0" algn="ctr" eaLnBrk="1" hangingPunct="1"/>
            <a:endParaRPr sz="1200" dirty="0">
              <a:solidFill>
                <a:srgbClr val="898989"/>
              </a:solidFill>
              <a:latin typeface="Calibri" panose="020F050202020403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sz="1200" dirty="0">
                <a:solidFill>
                  <a:srgbClr val="898989"/>
                </a:solidFill>
                <a:latin typeface="Calibri" panose="020F0502020204030204" pitchFamily="34" charset="0"/>
              </a:rPr>
              <a:t>‹#›</a:t>
            </a:fld>
            <a:endParaRPr lang="en-US" sz="1200" dirty="0">
              <a:solidFill>
                <a:srgbClr val="898989"/>
              </a:solidFill>
              <a:latin typeface="Calibri" panose="020F050202020403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146" name="Group 2"/>
          <p:cNvGrpSpPr/>
          <p:nvPr/>
        </p:nvGrpSpPr>
        <p:grpSpPr>
          <a:xfrm>
            <a:off x="0" y="1422400"/>
            <a:ext cx="9147175" cy="5435600"/>
            <a:chOff x="0" y="896"/>
            <a:chExt cx="5762" cy="3424"/>
          </a:xfrm>
        </p:grpSpPr>
        <p:grpSp>
          <p:nvGrpSpPr>
            <p:cNvPr id="6152" name="Group 3"/>
            <p:cNvGrpSpPr/>
            <p:nvPr userDrawn="1"/>
          </p:nvGrpSpPr>
          <p:grpSpPr>
            <a:xfrm>
              <a:off x="20" y="896"/>
              <a:ext cx="5742" cy="3424"/>
              <a:chOff x="20" y="896"/>
              <a:chExt cx="5742" cy="3424"/>
            </a:xfrm>
          </p:grpSpPr>
          <p:sp>
            <p:nvSpPr>
              <p:cNvPr id="296" name="Freeform 4"/>
              <p:cNvSpPr/>
              <p:nvPr/>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lvl="0" eaLnBrk="1" hangingPunct="1"/>
                <a:endParaRPr dirty="0">
                  <a:latin typeface="Arial" panose="020B0604020202020204" pitchFamily="34" charset="0"/>
                </a:endParaRPr>
              </a:p>
            </p:txBody>
          </p:sp>
          <p:sp>
            <p:nvSpPr>
              <p:cNvPr id="297" name="Freeform 5"/>
              <p:cNvSpPr/>
              <p:nvPr/>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lvl="0" eaLnBrk="1" hangingPunct="1"/>
                <a:endParaRPr dirty="0">
                  <a:latin typeface="Arial" panose="020B0604020202020204" pitchFamily="34" charset="0"/>
                </a:endParaRPr>
              </a:p>
            </p:txBody>
          </p:sp>
          <p:sp>
            <p:nvSpPr>
              <p:cNvPr id="298" name="Freeform 6"/>
              <p:cNvSpPr/>
              <p:nvPr/>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lvl="0" eaLnBrk="1" hangingPunct="1"/>
                <a:endParaRPr dirty="0">
                  <a:latin typeface="Arial" panose="020B0604020202020204" pitchFamily="34" charset="0"/>
                </a:endParaRPr>
              </a:p>
            </p:txBody>
          </p:sp>
          <p:sp>
            <p:nvSpPr>
              <p:cNvPr id="299" name="Freeform 7"/>
              <p:cNvSpPr/>
              <p:nvPr/>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lvl="0" eaLnBrk="1" hangingPunct="1"/>
                <a:endParaRPr dirty="0">
                  <a:latin typeface="Arial" panose="020B0604020202020204" pitchFamily="34" charset="0"/>
                </a:endParaRPr>
              </a:p>
            </p:txBody>
          </p:sp>
          <p:sp>
            <p:nvSpPr>
              <p:cNvPr id="300" name="Freeform 8"/>
              <p:cNvSpPr/>
              <p:nvPr/>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lvl="0" eaLnBrk="1" hangingPunct="1"/>
                <a:endParaRPr dirty="0">
                  <a:latin typeface="Arial" panose="020B0604020202020204" pitchFamily="34" charset="0"/>
                </a:endParaRPr>
              </a:p>
            </p:txBody>
          </p:sp>
          <p:sp>
            <p:nvSpPr>
              <p:cNvPr id="301" name="Freeform 9"/>
              <p:cNvSpPr/>
              <p:nvPr/>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lvl="0" eaLnBrk="1" hangingPunct="1"/>
                <a:endParaRPr dirty="0">
                  <a:latin typeface="Arial" panose="020B0604020202020204" pitchFamily="34" charset="0"/>
                </a:endParaRPr>
              </a:p>
            </p:txBody>
          </p:sp>
          <p:sp>
            <p:nvSpPr>
              <p:cNvPr id="302" name="Freeform 10"/>
              <p:cNvSpPr/>
              <p:nvPr/>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lvl="0" eaLnBrk="1" hangingPunct="1"/>
                <a:endParaRPr dirty="0">
                  <a:latin typeface="Arial" panose="020B0604020202020204" pitchFamily="34" charset="0"/>
                </a:endParaRPr>
              </a:p>
            </p:txBody>
          </p:sp>
          <p:sp>
            <p:nvSpPr>
              <p:cNvPr id="303" name="Freeform 11"/>
              <p:cNvSpPr/>
              <p:nvPr/>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lvl="0" eaLnBrk="1" hangingPunct="1"/>
                <a:endParaRPr dirty="0">
                  <a:latin typeface="Arial" panose="020B0604020202020204" pitchFamily="34" charset="0"/>
                </a:endParaRPr>
              </a:p>
            </p:txBody>
          </p:sp>
          <p:sp>
            <p:nvSpPr>
              <p:cNvPr id="304" name="Freeform 12"/>
              <p:cNvSpPr/>
              <p:nvPr/>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lvl="0" eaLnBrk="1" hangingPunct="1"/>
                <a:endParaRPr dirty="0">
                  <a:latin typeface="Arial" panose="020B0604020202020204" pitchFamily="34" charset="0"/>
                </a:endParaRPr>
              </a:p>
            </p:txBody>
          </p:sp>
          <p:sp>
            <p:nvSpPr>
              <p:cNvPr id="305" name="Freeform 13"/>
              <p:cNvSpPr/>
              <p:nvPr/>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lvl="0" eaLnBrk="1" hangingPunct="1"/>
                <a:endParaRPr dirty="0">
                  <a:latin typeface="Arial" panose="020B0604020202020204" pitchFamily="34" charset="0"/>
                </a:endParaRPr>
              </a:p>
            </p:txBody>
          </p:sp>
          <p:sp>
            <p:nvSpPr>
              <p:cNvPr id="306" name="Freeform 14"/>
              <p:cNvSpPr/>
              <p:nvPr/>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lvl="0" eaLnBrk="1" hangingPunct="1"/>
                <a:endParaRPr dirty="0">
                  <a:latin typeface="Arial" panose="020B0604020202020204" pitchFamily="34" charset="0"/>
                </a:endParaRPr>
              </a:p>
            </p:txBody>
          </p:sp>
          <p:sp>
            <p:nvSpPr>
              <p:cNvPr id="307" name="Freeform 15"/>
              <p:cNvSpPr/>
              <p:nvPr/>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lvl="0" eaLnBrk="1" hangingPunct="1"/>
                <a:endParaRPr dirty="0">
                  <a:latin typeface="Arial" panose="020B0604020202020204" pitchFamily="34" charset="0"/>
                </a:endParaRPr>
              </a:p>
            </p:txBody>
          </p:sp>
          <p:sp>
            <p:nvSpPr>
              <p:cNvPr id="308" name="Freeform 16"/>
              <p:cNvSpPr/>
              <p:nvPr/>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lvl="0" eaLnBrk="1" hangingPunct="1"/>
                <a:endParaRPr dirty="0">
                  <a:latin typeface="Arial" panose="020B0604020202020204" pitchFamily="34" charset="0"/>
                </a:endParaRPr>
              </a:p>
            </p:txBody>
          </p:sp>
        </p:grpSp>
        <p:grpSp>
          <p:nvGrpSpPr>
            <p:cNvPr id="6153" name="Group 17"/>
            <p:cNvGrpSpPr/>
            <p:nvPr userDrawn="1"/>
          </p:nvGrpSpPr>
          <p:grpSpPr>
            <a:xfrm>
              <a:off x="0" y="2291"/>
              <a:ext cx="1385" cy="1702"/>
              <a:chOff x="0" y="2291"/>
              <a:chExt cx="1385" cy="1702"/>
            </a:xfrm>
          </p:grpSpPr>
          <p:sp>
            <p:nvSpPr>
              <p:cNvPr id="161" name="Rectangle 18"/>
              <p:cNvSpPr>
                <a:spLocks noChangeArrowheads="1"/>
              </p:cNvSpPr>
              <p:nvPr/>
            </p:nvSpPr>
            <p:spPr bwMode="ltGray">
              <a:xfrm rot="6798887">
                <a:off x="64" y="3882"/>
                <a:ext cx="75"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62" name="Rectangle 19"/>
              <p:cNvSpPr>
                <a:spLocks noChangeArrowheads="1"/>
              </p:cNvSpPr>
              <p:nvPr/>
            </p:nvSpPr>
            <p:spPr bwMode="ltGray">
              <a:xfrm rot="6798887">
                <a:off x="34" y="3880"/>
                <a:ext cx="75"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63" name="Rectangle 20"/>
              <p:cNvSpPr>
                <a:spLocks noChangeArrowheads="1"/>
              </p:cNvSpPr>
              <p:nvPr/>
            </p:nvSpPr>
            <p:spPr bwMode="ltGray">
              <a:xfrm rot="6798887">
                <a:off x="8" y="3874"/>
                <a:ext cx="75"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64" name="Rectangle 21"/>
              <p:cNvSpPr>
                <a:spLocks noChangeArrowheads="1"/>
              </p:cNvSpPr>
              <p:nvPr/>
            </p:nvSpPr>
            <p:spPr bwMode="ltGray">
              <a:xfrm rot="5999912">
                <a:off x="210" y="3884"/>
                <a:ext cx="69"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65" name="Rectangle 22"/>
              <p:cNvSpPr>
                <a:spLocks noChangeArrowheads="1"/>
              </p:cNvSpPr>
              <p:nvPr/>
            </p:nvSpPr>
            <p:spPr bwMode="ltGray">
              <a:xfrm rot="5999912">
                <a:off x="184" y="3888"/>
                <a:ext cx="69"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66" name="Rectangle 23"/>
              <p:cNvSpPr>
                <a:spLocks noChangeArrowheads="1"/>
              </p:cNvSpPr>
              <p:nvPr/>
            </p:nvSpPr>
            <p:spPr bwMode="ltGray">
              <a:xfrm rot="6250138">
                <a:off x="154" y="3888"/>
                <a:ext cx="69"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67" name="Rectangle 24"/>
              <p:cNvSpPr>
                <a:spLocks noChangeArrowheads="1"/>
              </p:cNvSpPr>
              <p:nvPr/>
            </p:nvSpPr>
            <p:spPr bwMode="ltGray">
              <a:xfrm rot="6238076">
                <a:off x="124" y="3886"/>
                <a:ext cx="69"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68" name="Rectangle 25"/>
              <p:cNvSpPr>
                <a:spLocks noChangeArrowheads="1"/>
              </p:cNvSpPr>
              <p:nvPr/>
            </p:nvSpPr>
            <p:spPr bwMode="ltGray">
              <a:xfrm rot="5380717">
                <a:off x="364" y="3868"/>
                <a:ext cx="69"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69" name="Rectangle 26"/>
              <p:cNvSpPr>
                <a:spLocks noChangeArrowheads="1"/>
              </p:cNvSpPr>
              <p:nvPr/>
            </p:nvSpPr>
            <p:spPr bwMode="ltGray">
              <a:xfrm rot="5380717">
                <a:off x="334" y="3872"/>
                <a:ext cx="69"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70" name="Rectangle 27"/>
              <p:cNvSpPr>
                <a:spLocks noChangeArrowheads="1"/>
              </p:cNvSpPr>
              <p:nvPr/>
            </p:nvSpPr>
            <p:spPr bwMode="ltGray">
              <a:xfrm rot="5583200">
                <a:off x="304" y="3876"/>
                <a:ext cx="69"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71" name="Rectangle 28"/>
              <p:cNvSpPr>
                <a:spLocks noChangeArrowheads="1"/>
              </p:cNvSpPr>
              <p:nvPr/>
            </p:nvSpPr>
            <p:spPr bwMode="ltGray">
              <a:xfrm rot="5737625">
                <a:off x="272" y="3882"/>
                <a:ext cx="69"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72" name="Rectangle 29"/>
              <p:cNvSpPr>
                <a:spLocks noChangeArrowheads="1"/>
              </p:cNvSpPr>
              <p:nvPr/>
            </p:nvSpPr>
            <p:spPr bwMode="ltGray">
              <a:xfrm rot="4715477">
                <a:off x="518" y="3828"/>
                <a:ext cx="63"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73" name="Rectangle 30"/>
              <p:cNvSpPr>
                <a:spLocks noChangeArrowheads="1"/>
              </p:cNvSpPr>
              <p:nvPr/>
            </p:nvSpPr>
            <p:spPr bwMode="ltGray">
              <a:xfrm rot="4924949">
                <a:off x="487" y="3834"/>
                <a:ext cx="63"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74" name="Rectangle 31"/>
              <p:cNvSpPr>
                <a:spLocks noChangeArrowheads="1"/>
              </p:cNvSpPr>
              <p:nvPr/>
            </p:nvSpPr>
            <p:spPr bwMode="ltGray">
              <a:xfrm rot="4924949">
                <a:off x="457" y="3848"/>
                <a:ext cx="63"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75" name="Rectangle 32"/>
              <p:cNvSpPr>
                <a:spLocks noChangeArrowheads="1"/>
              </p:cNvSpPr>
              <p:nvPr/>
            </p:nvSpPr>
            <p:spPr bwMode="ltGray">
              <a:xfrm rot="5041352">
                <a:off x="428" y="3850"/>
                <a:ext cx="63"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76" name="Rectangle 33"/>
              <p:cNvSpPr>
                <a:spLocks noChangeArrowheads="1"/>
              </p:cNvSpPr>
              <p:nvPr/>
            </p:nvSpPr>
            <p:spPr bwMode="ltGray">
              <a:xfrm rot="3816889">
                <a:off x="665" y="3762"/>
                <a:ext cx="63"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77" name="Rectangle 34"/>
              <p:cNvSpPr>
                <a:spLocks noChangeArrowheads="1"/>
              </p:cNvSpPr>
              <p:nvPr/>
            </p:nvSpPr>
            <p:spPr bwMode="ltGray">
              <a:xfrm rot="3816889">
                <a:off x="635" y="3780"/>
                <a:ext cx="63"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78" name="Rectangle 35"/>
              <p:cNvSpPr>
                <a:spLocks noChangeArrowheads="1"/>
              </p:cNvSpPr>
              <p:nvPr/>
            </p:nvSpPr>
            <p:spPr bwMode="ltGray">
              <a:xfrm rot="4104184">
                <a:off x="607" y="3790"/>
                <a:ext cx="63"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79" name="Rectangle 36"/>
              <p:cNvSpPr>
                <a:spLocks noChangeArrowheads="1"/>
              </p:cNvSpPr>
              <p:nvPr/>
            </p:nvSpPr>
            <p:spPr bwMode="ltGray">
              <a:xfrm rot="4325343">
                <a:off x="576" y="3804"/>
                <a:ext cx="63"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80" name="Rectangle 37"/>
              <p:cNvSpPr>
                <a:spLocks noChangeArrowheads="1"/>
              </p:cNvSpPr>
              <p:nvPr/>
            </p:nvSpPr>
            <p:spPr bwMode="ltGray">
              <a:xfrm rot="3368036">
                <a:off x="801" y="3682"/>
                <a:ext cx="63"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81" name="Rectangle 38"/>
              <p:cNvSpPr>
                <a:spLocks noChangeArrowheads="1"/>
              </p:cNvSpPr>
              <p:nvPr/>
            </p:nvSpPr>
            <p:spPr bwMode="ltGray">
              <a:xfrm rot="3368036">
                <a:off x="773" y="3698"/>
                <a:ext cx="63"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82" name="Rectangle 39"/>
              <p:cNvSpPr>
                <a:spLocks noChangeArrowheads="1"/>
              </p:cNvSpPr>
              <p:nvPr/>
            </p:nvSpPr>
            <p:spPr bwMode="ltGray">
              <a:xfrm rot="3368036">
                <a:off x="747" y="3716"/>
                <a:ext cx="63"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83" name="Rectangle 40"/>
              <p:cNvSpPr>
                <a:spLocks noChangeArrowheads="1"/>
              </p:cNvSpPr>
              <p:nvPr/>
            </p:nvSpPr>
            <p:spPr bwMode="ltGray">
              <a:xfrm rot="3816889">
                <a:off x="718" y="3734"/>
                <a:ext cx="63"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84" name="Rectangle 41"/>
              <p:cNvSpPr>
                <a:spLocks noChangeArrowheads="1"/>
              </p:cNvSpPr>
              <p:nvPr/>
            </p:nvSpPr>
            <p:spPr bwMode="ltGray">
              <a:xfrm rot="2302266">
                <a:off x="923" y="3587"/>
                <a:ext cx="69"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85" name="Rectangle 42"/>
              <p:cNvSpPr>
                <a:spLocks noChangeArrowheads="1"/>
              </p:cNvSpPr>
              <p:nvPr/>
            </p:nvSpPr>
            <p:spPr bwMode="ltGray">
              <a:xfrm rot="2302266">
                <a:off x="899" y="3606"/>
                <a:ext cx="69"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86" name="Rectangle 43"/>
              <p:cNvSpPr>
                <a:spLocks noChangeArrowheads="1"/>
              </p:cNvSpPr>
              <p:nvPr/>
            </p:nvSpPr>
            <p:spPr bwMode="ltGray">
              <a:xfrm rot="2707562">
                <a:off x="877" y="3626"/>
                <a:ext cx="69"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87" name="Rectangle 44"/>
              <p:cNvSpPr>
                <a:spLocks noChangeArrowheads="1"/>
              </p:cNvSpPr>
              <p:nvPr/>
            </p:nvSpPr>
            <p:spPr bwMode="ltGray">
              <a:xfrm rot="2707562">
                <a:off x="851" y="3644"/>
                <a:ext cx="63"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88" name="Rectangle 45"/>
              <p:cNvSpPr>
                <a:spLocks noChangeArrowheads="1"/>
              </p:cNvSpPr>
              <p:nvPr/>
            </p:nvSpPr>
            <p:spPr bwMode="ltGray">
              <a:xfrm rot="1525830">
                <a:off x="1027" y="3473"/>
                <a:ext cx="69"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89" name="Rectangle 46"/>
              <p:cNvSpPr>
                <a:spLocks noChangeArrowheads="1"/>
              </p:cNvSpPr>
              <p:nvPr/>
            </p:nvSpPr>
            <p:spPr bwMode="ltGray">
              <a:xfrm rot="1525830">
                <a:off x="1009" y="3497"/>
                <a:ext cx="69"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90" name="Rectangle 47"/>
              <p:cNvSpPr>
                <a:spLocks noChangeArrowheads="1"/>
              </p:cNvSpPr>
              <p:nvPr/>
            </p:nvSpPr>
            <p:spPr bwMode="ltGray">
              <a:xfrm rot="1788117">
                <a:off x="990" y="3519"/>
                <a:ext cx="69"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91" name="Rectangle 48"/>
              <p:cNvSpPr>
                <a:spLocks noChangeArrowheads="1"/>
              </p:cNvSpPr>
              <p:nvPr/>
            </p:nvSpPr>
            <p:spPr bwMode="ltGray">
              <a:xfrm rot="1788117">
                <a:off x="969" y="3544"/>
                <a:ext cx="69"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92" name="Rectangle 49"/>
              <p:cNvSpPr>
                <a:spLocks noChangeArrowheads="1"/>
              </p:cNvSpPr>
              <p:nvPr/>
            </p:nvSpPr>
            <p:spPr bwMode="ltGray">
              <a:xfrm rot="841630">
                <a:off x="1113" y="3355"/>
                <a:ext cx="75"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93" name="Rectangle 50"/>
              <p:cNvSpPr>
                <a:spLocks noChangeArrowheads="1"/>
              </p:cNvSpPr>
              <p:nvPr/>
            </p:nvSpPr>
            <p:spPr bwMode="ltGray">
              <a:xfrm rot="841630">
                <a:off x="1100" y="3378"/>
                <a:ext cx="69"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94" name="Rectangle 51"/>
              <p:cNvSpPr>
                <a:spLocks noChangeArrowheads="1"/>
              </p:cNvSpPr>
              <p:nvPr/>
            </p:nvSpPr>
            <p:spPr bwMode="ltGray">
              <a:xfrm rot="1308689">
                <a:off x="1086" y="3404"/>
                <a:ext cx="69"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95" name="Rectangle 52"/>
              <p:cNvSpPr>
                <a:spLocks noChangeArrowheads="1"/>
              </p:cNvSpPr>
              <p:nvPr/>
            </p:nvSpPr>
            <p:spPr bwMode="ltGray">
              <a:xfrm rot="1308689">
                <a:off x="1064" y="3425"/>
                <a:ext cx="69"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96" name="Rectangle 53"/>
              <p:cNvSpPr>
                <a:spLocks noChangeArrowheads="1"/>
              </p:cNvSpPr>
              <p:nvPr/>
            </p:nvSpPr>
            <p:spPr bwMode="ltGray">
              <a:xfrm rot="469913">
                <a:off x="1172" y="3225"/>
                <a:ext cx="81"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97" name="Rectangle 54"/>
              <p:cNvSpPr>
                <a:spLocks noChangeArrowheads="1"/>
              </p:cNvSpPr>
              <p:nvPr/>
            </p:nvSpPr>
            <p:spPr bwMode="ltGray">
              <a:xfrm rot="559869">
                <a:off x="1162" y="3250"/>
                <a:ext cx="81"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98" name="Rectangle 55"/>
              <p:cNvSpPr>
                <a:spLocks noChangeArrowheads="1"/>
              </p:cNvSpPr>
              <p:nvPr/>
            </p:nvSpPr>
            <p:spPr bwMode="ltGray">
              <a:xfrm rot="734079">
                <a:off x="1154" y="3276"/>
                <a:ext cx="81"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199" name="Rectangle 56"/>
              <p:cNvSpPr>
                <a:spLocks noChangeArrowheads="1"/>
              </p:cNvSpPr>
              <p:nvPr/>
            </p:nvSpPr>
            <p:spPr bwMode="ltGray">
              <a:xfrm rot="734079">
                <a:off x="1141" y="3304"/>
                <a:ext cx="75"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00" name="Rectangle 57"/>
              <p:cNvSpPr>
                <a:spLocks noChangeArrowheads="1"/>
              </p:cNvSpPr>
              <p:nvPr/>
            </p:nvSpPr>
            <p:spPr bwMode="ltGray">
              <a:xfrm rot="-293905">
                <a:off x="1211" y="3096"/>
                <a:ext cx="81"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01" name="Rectangle 58"/>
              <p:cNvSpPr>
                <a:spLocks noChangeArrowheads="1"/>
              </p:cNvSpPr>
              <p:nvPr/>
            </p:nvSpPr>
            <p:spPr bwMode="ltGray">
              <a:xfrm rot="-8">
                <a:off x="1201" y="3122"/>
                <a:ext cx="81"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02" name="Rectangle 59"/>
              <p:cNvSpPr>
                <a:spLocks noChangeArrowheads="1"/>
              </p:cNvSpPr>
              <p:nvPr/>
            </p:nvSpPr>
            <p:spPr bwMode="ltGray">
              <a:xfrm rot="-8">
                <a:off x="1200" y="3147"/>
                <a:ext cx="81"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03" name="Rectangle 60"/>
              <p:cNvSpPr>
                <a:spLocks noChangeArrowheads="1"/>
              </p:cNvSpPr>
              <p:nvPr/>
            </p:nvSpPr>
            <p:spPr bwMode="ltGray">
              <a:xfrm rot="214188">
                <a:off x="1189" y="3173"/>
                <a:ext cx="81"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04" name="Rectangle 61"/>
              <p:cNvSpPr>
                <a:spLocks noChangeArrowheads="1"/>
              </p:cNvSpPr>
              <p:nvPr/>
            </p:nvSpPr>
            <p:spPr bwMode="ltGray">
              <a:xfrm rot="-682388">
                <a:off x="1219" y="2965"/>
                <a:ext cx="86"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05" name="Rectangle 62"/>
              <p:cNvSpPr>
                <a:spLocks noChangeArrowheads="1"/>
              </p:cNvSpPr>
              <p:nvPr/>
            </p:nvSpPr>
            <p:spPr bwMode="ltGray">
              <a:xfrm rot="-480400">
                <a:off x="1220" y="2991"/>
                <a:ext cx="86"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06" name="Rectangle 63"/>
              <p:cNvSpPr>
                <a:spLocks noChangeArrowheads="1"/>
              </p:cNvSpPr>
              <p:nvPr/>
            </p:nvSpPr>
            <p:spPr bwMode="ltGray">
              <a:xfrm rot="-480400">
                <a:off x="1220" y="3015"/>
                <a:ext cx="86"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07" name="Rectangle 64"/>
              <p:cNvSpPr>
                <a:spLocks noChangeArrowheads="1"/>
              </p:cNvSpPr>
              <p:nvPr/>
            </p:nvSpPr>
            <p:spPr bwMode="ltGray">
              <a:xfrm rot="-270546">
                <a:off x="1219" y="3041"/>
                <a:ext cx="81"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08" name="Rectangle 65"/>
              <p:cNvSpPr>
                <a:spLocks noChangeArrowheads="1"/>
              </p:cNvSpPr>
              <p:nvPr/>
            </p:nvSpPr>
            <p:spPr bwMode="ltGray">
              <a:xfrm rot="-1132286">
                <a:off x="1207" y="2843"/>
                <a:ext cx="86"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09" name="Rectangle 66"/>
              <p:cNvSpPr>
                <a:spLocks noChangeArrowheads="1"/>
              </p:cNvSpPr>
              <p:nvPr/>
            </p:nvSpPr>
            <p:spPr bwMode="ltGray">
              <a:xfrm rot="-969272">
                <a:off x="1213" y="2864"/>
                <a:ext cx="86"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10" name="Rectangle 67"/>
              <p:cNvSpPr>
                <a:spLocks noChangeArrowheads="1"/>
              </p:cNvSpPr>
              <p:nvPr/>
            </p:nvSpPr>
            <p:spPr bwMode="ltGray">
              <a:xfrm rot="-969272">
                <a:off x="1216" y="2888"/>
                <a:ext cx="86"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11" name="Rectangle 68"/>
              <p:cNvSpPr>
                <a:spLocks noChangeArrowheads="1"/>
              </p:cNvSpPr>
              <p:nvPr/>
            </p:nvSpPr>
            <p:spPr bwMode="ltGray">
              <a:xfrm rot="-806259">
                <a:off x="1219" y="2915"/>
                <a:ext cx="86"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12" name="Rectangle 69"/>
              <p:cNvSpPr>
                <a:spLocks noChangeArrowheads="1"/>
              </p:cNvSpPr>
              <p:nvPr/>
            </p:nvSpPr>
            <p:spPr bwMode="ltGray">
              <a:xfrm rot="-1543941">
                <a:off x="1165" y="2727"/>
                <a:ext cx="86"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13" name="Rectangle 70"/>
              <p:cNvSpPr>
                <a:spLocks noChangeArrowheads="1"/>
              </p:cNvSpPr>
              <p:nvPr/>
            </p:nvSpPr>
            <p:spPr bwMode="ltGray">
              <a:xfrm rot="-1341953">
                <a:off x="1176" y="2752"/>
                <a:ext cx="86"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14" name="Rectangle 71"/>
              <p:cNvSpPr>
                <a:spLocks noChangeArrowheads="1"/>
              </p:cNvSpPr>
              <p:nvPr/>
            </p:nvSpPr>
            <p:spPr bwMode="ltGray">
              <a:xfrm rot="-1341953">
                <a:off x="1184" y="2775"/>
                <a:ext cx="86"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15" name="Rectangle 72"/>
              <p:cNvSpPr>
                <a:spLocks noChangeArrowheads="1"/>
              </p:cNvSpPr>
              <p:nvPr/>
            </p:nvSpPr>
            <p:spPr bwMode="ltGray">
              <a:xfrm rot="-1341953">
                <a:off x="1194" y="2795"/>
                <a:ext cx="86"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16" name="Rectangle 73"/>
              <p:cNvSpPr>
                <a:spLocks noChangeArrowheads="1"/>
              </p:cNvSpPr>
              <p:nvPr/>
            </p:nvSpPr>
            <p:spPr bwMode="ltGray">
              <a:xfrm rot="-1928746">
                <a:off x="1101" y="2628"/>
                <a:ext cx="86"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17" name="Rectangle 74"/>
              <p:cNvSpPr>
                <a:spLocks noChangeArrowheads="1"/>
              </p:cNvSpPr>
              <p:nvPr/>
            </p:nvSpPr>
            <p:spPr bwMode="ltGray">
              <a:xfrm rot="-1844175">
                <a:off x="1114" y="2645"/>
                <a:ext cx="86"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18" name="Rectangle 75"/>
              <p:cNvSpPr>
                <a:spLocks noChangeArrowheads="1"/>
              </p:cNvSpPr>
              <p:nvPr/>
            </p:nvSpPr>
            <p:spPr bwMode="ltGray">
              <a:xfrm rot="-1752383">
                <a:off x="1129" y="2667"/>
                <a:ext cx="86"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19" name="Rectangle 76"/>
              <p:cNvSpPr>
                <a:spLocks noChangeArrowheads="1"/>
              </p:cNvSpPr>
              <p:nvPr/>
            </p:nvSpPr>
            <p:spPr bwMode="ltGray">
              <a:xfrm rot="-1752383">
                <a:off x="1142" y="2684"/>
                <a:ext cx="86"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20" name="Rectangle 77"/>
              <p:cNvSpPr>
                <a:spLocks noChangeArrowheads="1"/>
              </p:cNvSpPr>
              <p:nvPr/>
            </p:nvSpPr>
            <p:spPr bwMode="ltGray">
              <a:xfrm rot="-2466736">
                <a:off x="1014" y="2538"/>
                <a:ext cx="86"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21" name="Rectangle 78"/>
              <p:cNvSpPr>
                <a:spLocks noChangeArrowheads="1"/>
              </p:cNvSpPr>
              <p:nvPr/>
            </p:nvSpPr>
            <p:spPr bwMode="ltGray">
              <a:xfrm rot="-2466736">
                <a:off x="1035" y="2557"/>
                <a:ext cx="86"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22" name="Rectangle 79"/>
              <p:cNvSpPr>
                <a:spLocks noChangeArrowheads="1"/>
              </p:cNvSpPr>
              <p:nvPr/>
            </p:nvSpPr>
            <p:spPr bwMode="ltGray">
              <a:xfrm rot="-2466736">
                <a:off x="1050" y="2574"/>
                <a:ext cx="86"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23" name="Rectangle 80"/>
              <p:cNvSpPr>
                <a:spLocks noChangeArrowheads="1"/>
              </p:cNvSpPr>
              <p:nvPr/>
            </p:nvSpPr>
            <p:spPr bwMode="ltGray">
              <a:xfrm rot="-2342866">
                <a:off x="1068" y="2590"/>
                <a:ext cx="86"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24" name="Freeform 81"/>
              <p:cNvSpPr/>
              <p:nvPr/>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ln>
              <a:effectLst/>
            </p:spPr>
            <p:txBody>
              <a:bodyPr/>
              <a:lstStyle/>
              <a:p>
                <a:pPr lvl="0" eaLnBrk="1" hangingPunct="1"/>
                <a:endParaRPr dirty="0">
                  <a:latin typeface="Arial" panose="020B0604020202020204" pitchFamily="34" charset="0"/>
                </a:endParaRPr>
              </a:p>
            </p:txBody>
          </p:sp>
          <p:sp>
            <p:nvSpPr>
              <p:cNvPr id="225" name="Rectangle 82"/>
              <p:cNvSpPr>
                <a:spLocks noChangeArrowheads="1"/>
              </p:cNvSpPr>
              <p:nvPr/>
            </p:nvSpPr>
            <p:spPr bwMode="ltGray">
              <a:xfrm rot="6575641">
                <a:off x="-217" y="3138"/>
                <a:ext cx="1226"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26" name="Rectangle 83"/>
              <p:cNvSpPr>
                <a:spLocks noChangeArrowheads="1"/>
              </p:cNvSpPr>
              <p:nvPr/>
            </p:nvSpPr>
            <p:spPr bwMode="ltGray">
              <a:xfrm rot="238799">
                <a:off x="4" y="3146"/>
                <a:ext cx="1031"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27" name="Rectangle 84"/>
              <p:cNvSpPr>
                <a:spLocks noChangeArrowheads="1"/>
              </p:cNvSpPr>
              <p:nvPr/>
            </p:nvSpPr>
            <p:spPr bwMode="ltGray">
              <a:xfrm rot="-2957028">
                <a:off x="908" y="2472"/>
                <a:ext cx="81"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28" name="Rectangle 85"/>
              <p:cNvSpPr>
                <a:spLocks noChangeArrowheads="1"/>
              </p:cNvSpPr>
              <p:nvPr/>
            </p:nvSpPr>
            <p:spPr bwMode="ltGray">
              <a:xfrm rot="-2957028">
                <a:off x="931" y="2486"/>
                <a:ext cx="81"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29" name="Rectangle 86"/>
              <p:cNvSpPr>
                <a:spLocks noChangeArrowheads="1"/>
              </p:cNvSpPr>
              <p:nvPr/>
            </p:nvSpPr>
            <p:spPr bwMode="ltGray">
              <a:xfrm rot="-2957028">
                <a:off x="954" y="2497"/>
                <a:ext cx="86"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30" name="Rectangle 87"/>
              <p:cNvSpPr>
                <a:spLocks noChangeArrowheads="1"/>
              </p:cNvSpPr>
              <p:nvPr/>
            </p:nvSpPr>
            <p:spPr bwMode="ltGray">
              <a:xfrm rot="-2661033">
                <a:off x="974" y="2509"/>
                <a:ext cx="86"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31" name="Rectangle 88"/>
              <p:cNvSpPr>
                <a:spLocks noChangeArrowheads="1"/>
              </p:cNvSpPr>
              <p:nvPr/>
            </p:nvSpPr>
            <p:spPr bwMode="ltGray">
              <a:xfrm rot="-3638503">
                <a:off x="789" y="2426"/>
                <a:ext cx="75"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32" name="Rectangle 89"/>
              <p:cNvSpPr>
                <a:spLocks noChangeArrowheads="1"/>
              </p:cNvSpPr>
              <p:nvPr/>
            </p:nvSpPr>
            <p:spPr bwMode="ltGray">
              <a:xfrm rot="-3638503">
                <a:off x="816" y="2434"/>
                <a:ext cx="75"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33" name="Rectangle 90"/>
              <p:cNvSpPr>
                <a:spLocks noChangeArrowheads="1"/>
              </p:cNvSpPr>
              <p:nvPr/>
            </p:nvSpPr>
            <p:spPr bwMode="ltGray">
              <a:xfrm rot="-3514633">
                <a:off x="838" y="2440"/>
                <a:ext cx="81"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34" name="Rectangle 91"/>
              <p:cNvSpPr>
                <a:spLocks noChangeArrowheads="1"/>
              </p:cNvSpPr>
              <p:nvPr/>
            </p:nvSpPr>
            <p:spPr bwMode="ltGray">
              <a:xfrm rot="-3220799">
                <a:off x="863" y="2452"/>
                <a:ext cx="81"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35" name="Rectangle 92"/>
              <p:cNvSpPr>
                <a:spLocks noChangeArrowheads="1"/>
              </p:cNvSpPr>
              <p:nvPr/>
            </p:nvSpPr>
            <p:spPr bwMode="ltGray">
              <a:xfrm rot="-4338250">
                <a:off x="650" y="2396"/>
                <a:ext cx="75"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36" name="Rectangle 93"/>
              <p:cNvSpPr>
                <a:spLocks noChangeArrowheads="1"/>
              </p:cNvSpPr>
              <p:nvPr/>
            </p:nvSpPr>
            <p:spPr bwMode="ltGray">
              <a:xfrm rot="-4250359">
                <a:off x="678" y="2402"/>
                <a:ext cx="75"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37" name="Rectangle 94"/>
              <p:cNvSpPr>
                <a:spLocks noChangeArrowheads="1"/>
              </p:cNvSpPr>
              <p:nvPr/>
            </p:nvSpPr>
            <p:spPr bwMode="ltGray">
              <a:xfrm rot="-4250359">
                <a:off x="709" y="2406"/>
                <a:ext cx="75"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38" name="Rectangle 95"/>
              <p:cNvSpPr>
                <a:spLocks noChangeArrowheads="1"/>
              </p:cNvSpPr>
              <p:nvPr/>
            </p:nvSpPr>
            <p:spPr bwMode="ltGray">
              <a:xfrm rot="-3989246">
                <a:off x="739" y="2410"/>
                <a:ext cx="75"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39" name="Rectangle 96"/>
              <p:cNvSpPr>
                <a:spLocks noChangeArrowheads="1"/>
              </p:cNvSpPr>
              <p:nvPr/>
            </p:nvSpPr>
            <p:spPr bwMode="ltGray">
              <a:xfrm rot="-4862215">
                <a:off x="504" y="2394"/>
                <a:ext cx="69"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40" name="Rectangle 97"/>
              <p:cNvSpPr>
                <a:spLocks noChangeArrowheads="1"/>
              </p:cNvSpPr>
              <p:nvPr/>
            </p:nvSpPr>
            <p:spPr bwMode="ltGray">
              <a:xfrm rot="-4673370">
                <a:off x="535" y="2392"/>
                <a:ext cx="75"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41" name="Rectangle 98"/>
              <p:cNvSpPr>
                <a:spLocks noChangeArrowheads="1"/>
              </p:cNvSpPr>
              <p:nvPr/>
            </p:nvSpPr>
            <p:spPr bwMode="ltGray">
              <a:xfrm rot="-4646721">
                <a:off x="564" y="2390"/>
                <a:ext cx="75"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42" name="Rectangle 99"/>
              <p:cNvSpPr>
                <a:spLocks noChangeArrowheads="1"/>
              </p:cNvSpPr>
              <p:nvPr/>
            </p:nvSpPr>
            <p:spPr bwMode="ltGray">
              <a:xfrm rot="-4580623">
                <a:off x="596" y="2390"/>
                <a:ext cx="75"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43" name="Rectangle 100"/>
              <p:cNvSpPr>
                <a:spLocks noChangeArrowheads="1"/>
              </p:cNvSpPr>
              <p:nvPr/>
            </p:nvSpPr>
            <p:spPr bwMode="ltGray">
              <a:xfrm rot="-5195129">
                <a:off x="356" y="2414"/>
                <a:ext cx="69"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44" name="Rectangle 101"/>
              <p:cNvSpPr>
                <a:spLocks noChangeArrowheads="1"/>
              </p:cNvSpPr>
              <p:nvPr/>
            </p:nvSpPr>
            <p:spPr bwMode="ltGray">
              <a:xfrm rot="-5360484">
                <a:off x="386" y="2408"/>
                <a:ext cx="69"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45" name="Rectangle 102"/>
              <p:cNvSpPr>
                <a:spLocks noChangeArrowheads="1"/>
              </p:cNvSpPr>
              <p:nvPr/>
            </p:nvSpPr>
            <p:spPr bwMode="ltGray">
              <a:xfrm rot="-5288939">
                <a:off x="420" y="2404"/>
                <a:ext cx="69"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46" name="Rectangle 103"/>
              <p:cNvSpPr>
                <a:spLocks noChangeArrowheads="1"/>
              </p:cNvSpPr>
              <p:nvPr/>
            </p:nvSpPr>
            <p:spPr bwMode="ltGray">
              <a:xfrm rot="-5164854">
                <a:off x="450" y="2400"/>
                <a:ext cx="69"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47" name="Rectangle 104"/>
              <p:cNvSpPr>
                <a:spLocks noChangeArrowheads="1"/>
              </p:cNvSpPr>
              <p:nvPr/>
            </p:nvSpPr>
            <p:spPr bwMode="ltGray">
              <a:xfrm rot="-6132163">
                <a:off x="207" y="2458"/>
                <a:ext cx="63"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48" name="Rectangle 105"/>
              <p:cNvSpPr>
                <a:spLocks noChangeArrowheads="1"/>
              </p:cNvSpPr>
              <p:nvPr/>
            </p:nvSpPr>
            <p:spPr bwMode="ltGray">
              <a:xfrm rot="-6220433">
                <a:off x="238" y="2448"/>
                <a:ext cx="63"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49" name="Rectangle 106"/>
              <p:cNvSpPr>
                <a:spLocks noChangeArrowheads="1"/>
              </p:cNvSpPr>
              <p:nvPr/>
            </p:nvSpPr>
            <p:spPr bwMode="ltGray">
              <a:xfrm rot="-6110943">
                <a:off x="267" y="2438"/>
                <a:ext cx="63"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50" name="Rectangle 107"/>
              <p:cNvSpPr>
                <a:spLocks noChangeArrowheads="1"/>
              </p:cNvSpPr>
              <p:nvPr/>
            </p:nvSpPr>
            <p:spPr bwMode="ltGray">
              <a:xfrm rot="-5919570">
                <a:off x="294" y="2426"/>
                <a:ext cx="69"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51" name="Rectangle 108"/>
              <p:cNvSpPr>
                <a:spLocks noChangeArrowheads="1"/>
              </p:cNvSpPr>
              <p:nvPr/>
            </p:nvSpPr>
            <p:spPr bwMode="ltGray">
              <a:xfrm rot="-7376291">
                <a:off x="7" y="2548"/>
                <a:ext cx="63"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52" name="Rectangle 109"/>
              <p:cNvSpPr>
                <a:spLocks noChangeArrowheads="1"/>
              </p:cNvSpPr>
              <p:nvPr/>
            </p:nvSpPr>
            <p:spPr bwMode="ltGray">
              <a:xfrm rot="-7168347">
                <a:off x="66" y="2516"/>
                <a:ext cx="63"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53" name="Rectangle 110"/>
              <p:cNvSpPr>
                <a:spLocks noChangeArrowheads="1"/>
              </p:cNvSpPr>
              <p:nvPr/>
            </p:nvSpPr>
            <p:spPr bwMode="ltGray">
              <a:xfrm rot="-6802416">
                <a:off x="93" y="2502"/>
                <a:ext cx="63"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54" name="Rectangle 111"/>
              <p:cNvSpPr>
                <a:spLocks noChangeArrowheads="1"/>
              </p:cNvSpPr>
              <p:nvPr/>
            </p:nvSpPr>
            <p:spPr bwMode="ltGray">
              <a:xfrm rot="-6802416">
                <a:off x="120" y="2492"/>
                <a:ext cx="63"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55" name="Rectangle 112"/>
              <p:cNvSpPr>
                <a:spLocks noChangeArrowheads="1"/>
              </p:cNvSpPr>
              <p:nvPr/>
            </p:nvSpPr>
            <p:spPr bwMode="ltGray">
              <a:xfrm rot="-6457704">
                <a:off x="151" y="2478"/>
                <a:ext cx="63"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56" name="Rectangle 113"/>
              <p:cNvSpPr>
                <a:spLocks noChangeArrowheads="1"/>
              </p:cNvSpPr>
              <p:nvPr/>
            </p:nvSpPr>
            <p:spPr bwMode="ltGray">
              <a:xfrm rot="-1876771">
                <a:off x="0" y="3363"/>
                <a:ext cx="75"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57" name="Rectangle 114"/>
              <p:cNvSpPr>
                <a:spLocks noChangeArrowheads="1"/>
              </p:cNvSpPr>
              <p:nvPr/>
            </p:nvSpPr>
            <p:spPr bwMode="ltGray">
              <a:xfrm rot="3283992">
                <a:off x="511" y="3478"/>
                <a:ext cx="242"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58" name="Rectangle 115"/>
              <p:cNvSpPr>
                <a:spLocks noChangeArrowheads="1"/>
              </p:cNvSpPr>
              <p:nvPr/>
            </p:nvSpPr>
            <p:spPr bwMode="ltGray">
              <a:xfrm rot="3283992">
                <a:off x="35" y="2798"/>
                <a:ext cx="242"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59" name="Rectangle 116"/>
              <p:cNvSpPr>
                <a:spLocks noChangeArrowheads="1"/>
              </p:cNvSpPr>
              <p:nvPr/>
            </p:nvSpPr>
            <p:spPr bwMode="ltGray">
              <a:xfrm rot="-1876771">
                <a:off x="700" y="2851"/>
                <a:ext cx="317"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60" name="Rectangle 117"/>
              <p:cNvSpPr>
                <a:spLocks noChangeArrowheads="1"/>
              </p:cNvSpPr>
              <p:nvPr/>
            </p:nvSpPr>
            <p:spPr bwMode="ltGray">
              <a:xfrm rot="5908516">
                <a:off x="200" y="3915"/>
                <a:ext cx="138"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61" name="Rectangle 118"/>
              <p:cNvSpPr>
                <a:spLocks noChangeArrowheads="1"/>
              </p:cNvSpPr>
              <p:nvPr/>
            </p:nvSpPr>
            <p:spPr bwMode="ltGray">
              <a:xfrm rot="6683973">
                <a:off x="45" y="3915"/>
                <a:ext cx="144"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62" name="Rectangle 119"/>
              <p:cNvSpPr>
                <a:spLocks noChangeArrowheads="1"/>
              </p:cNvSpPr>
              <p:nvPr/>
            </p:nvSpPr>
            <p:spPr bwMode="ltGray">
              <a:xfrm rot="5245609">
                <a:off x="361" y="3893"/>
                <a:ext cx="132"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63" name="Rectangle 120"/>
              <p:cNvSpPr>
                <a:spLocks noChangeArrowheads="1"/>
              </p:cNvSpPr>
              <p:nvPr/>
            </p:nvSpPr>
            <p:spPr bwMode="ltGray">
              <a:xfrm rot="4500520">
                <a:off x="522" y="3847"/>
                <a:ext cx="132"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64" name="Rectangle 121"/>
              <p:cNvSpPr>
                <a:spLocks noChangeArrowheads="1"/>
              </p:cNvSpPr>
              <p:nvPr/>
            </p:nvSpPr>
            <p:spPr bwMode="ltGray">
              <a:xfrm rot="3805227">
                <a:off x="670" y="3778"/>
                <a:ext cx="132"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65" name="Rectangle 122"/>
              <p:cNvSpPr>
                <a:spLocks noChangeArrowheads="1"/>
              </p:cNvSpPr>
              <p:nvPr/>
            </p:nvSpPr>
            <p:spPr bwMode="ltGray">
              <a:xfrm rot="3060138">
                <a:off x="813" y="3688"/>
                <a:ext cx="132"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66" name="Rectangle 123"/>
              <p:cNvSpPr>
                <a:spLocks noChangeArrowheads="1"/>
              </p:cNvSpPr>
              <p:nvPr/>
            </p:nvSpPr>
            <p:spPr bwMode="ltGray">
              <a:xfrm rot="2090281">
                <a:off x="938" y="3582"/>
                <a:ext cx="132"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67" name="Rectangle 124"/>
              <p:cNvSpPr>
                <a:spLocks noChangeArrowheads="1"/>
              </p:cNvSpPr>
              <p:nvPr/>
            </p:nvSpPr>
            <p:spPr bwMode="ltGray">
              <a:xfrm rot="-7168347">
                <a:off x="-18" y="2506"/>
                <a:ext cx="132"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68" name="Rectangle 125"/>
              <p:cNvSpPr>
                <a:spLocks noChangeArrowheads="1"/>
              </p:cNvSpPr>
              <p:nvPr/>
            </p:nvSpPr>
            <p:spPr bwMode="ltGray">
              <a:xfrm rot="-6406501">
                <a:off x="136" y="2433"/>
                <a:ext cx="132"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69" name="Rectangle 126"/>
              <p:cNvSpPr>
                <a:spLocks noChangeArrowheads="1"/>
              </p:cNvSpPr>
              <p:nvPr/>
            </p:nvSpPr>
            <p:spPr bwMode="ltGray">
              <a:xfrm rot="-4970620">
                <a:off x="447" y="2364"/>
                <a:ext cx="138"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70" name="Rectangle 127"/>
              <p:cNvSpPr>
                <a:spLocks noChangeArrowheads="1"/>
              </p:cNvSpPr>
              <p:nvPr/>
            </p:nvSpPr>
            <p:spPr bwMode="ltGray">
              <a:xfrm rot="-4298502">
                <a:off x="597" y="2360"/>
                <a:ext cx="150"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71" name="Rectangle 128"/>
              <p:cNvSpPr>
                <a:spLocks noChangeArrowheads="1"/>
              </p:cNvSpPr>
              <p:nvPr/>
            </p:nvSpPr>
            <p:spPr bwMode="ltGray">
              <a:xfrm rot="-3676305">
                <a:off x="740" y="2386"/>
                <a:ext cx="155"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72" name="Rectangle 129"/>
              <p:cNvSpPr>
                <a:spLocks noChangeArrowheads="1"/>
              </p:cNvSpPr>
              <p:nvPr/>
            </p:nvSpPr>
            <p:spPr bwMode="ltGray">
              <a:xfrm rot="-3188616">
                <a:off x="870" y="2430"/>
                <a:ext cx="167"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73" name="Rectangle 130"/>
              <p:cNvSpPr>
                <a:spLocks noChangeArrowheads="1"/>
              </p:cNvSpPr>
              <p:nvPr/>
            </p:nvSpPr>
            <p:spPr bwMode="ltGray">
              <a:xfrm rot="-2610246">
                <a:off x="984" y="2497"/>
                <a:ext cx="167"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74" name="Rectangle 131"/>
              <p:cNvSpPr>
                <a:spLocks noChangeArrowheads="1"/>
              </p:cNvSpPr>
              <p:nvPr/>
            </p:nvSpPr>
            <p:spPr bwMode="ltGray">
              <a:xfrm rot="-2190008">
                <a:off x="1075" y="2585"/>
                <a:ext cx="173"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75" name="Rectangle 132"/>
              <p:cNvSpPr>
                <a:spLocks noChangeArrowheads="1"/>
              </p:cNvSpPr>
              <p:nvPr/>
            </p:nvSpPr>
            <p:spPr bwMode="ltGray">
              <a:xfrm rot="-1728558">
                <a:off x="1147" y="2688"/>
                <a:ext cx="167"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76" name="Rectangle 133"/>
              <p:cNvSpPr>
                <a:spLocks noChangeArrowheads="1"/>
              </p:cNvSpPr>
              <p:nvPr/>
            </p:nvSpPr>
            <p:spPr bwMode="ltGray">
              <a:xfrm rot="-1172118">
                <a:off x="1198" y="2805"/>
                <a:ext cx="167"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77" name="Rectangle 134"/>
              <p:cNvSpPr>
                <a:spLocks noChangeArrowheads="1"/>
              </p:cNvSpPr>
              <p:nvPr/>
            </p:nvSpPr>
            <p:spPr bwMode="ltGray">
              <a:xfrm rot="-753845">
                <a:off x="1218" y="2930"/>
                <a:ext cx="167"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78" name="Rectangle 135"/>
              <p:cNvSpPr>
                <a:spLocks noChangeArrowheads="1"/>
              </p:cNvSpPr>
              <p:nvPr/>
            </p:nvSpPr>
            <p:spPr bwMode="ltGray">
              <a:xfrm rot="-287823">
                <a:off x="1213" y="3066"/>
                <a:ext cx="167"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79" name="Rectangle 136"/>
              <p:cNvSpPr>
                <a:spLocks noChangeArrowheads="1"/>
              </p:cNvSpPr>
              <p:nvPr/>
            </p:nvSpPr>
            <p:spPr bwMode="ltGray">
              <a:xfrm rot="696741">
                <a:off x="1126" y="3337"/>
                <a:ext cx="150"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80" name="Rectangle 137"/>
              <p:cNvSpPr>
                <a:spLocks noChangeArrowheads="1"/>
              </p:cNvSpPr>
              <p:nvPr/>
            </p:nvSpPr>
            <p:spPr bwMode="ltGray">
              <a:xfrm rot="1529990">
                <a:off x="1041" y="3465"/>
                <a:ext cx="140"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81" name="Freeform 138"/>
              <p:cNvSpPr/>
              <p:nvPr/>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ln>
            </p:spPr>
            <p:txBody>
              <a:bodyPr/>
              <a:lstStyle/>
              <a:p>
                <a:pPr lvl="0" eaLnBrk="1" hangingPunct="1"/>
                <a:endParaRPr dirty="0">
                  <a:latin typeface="Arial" panose="020B0604020202020204" pitchFamily="34" charset="0"/>
                </a:endParaRPr>
              </a:p>
            </p:txBody>
          </p:sp>
          <p:sp>
            <p:nvSpPr>
              <p:cNvPr id="282" name="Freeform 139"/>
              <p:cNvSpPr/>
              <p:nvPr/>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ln>
            </p:spPr>
            <p:txBody>
              <a:bodyPr/>
              <a:lstStyle/>
              <a:p>
                <a:pPr lvl="0" eaLnBrk="1" hangingPunct="1"/>
                <a:endParaRPr dirty="0">
                  <a:latin typeface="Arial" panose="020B0604020202020204" pitchFamily="34" charset="0"/>
                </a:endParaRPr>
              </a:p>
            </p:txBody>
          </p:sp>
          <p:sp>
            <p:nvSpPr>
              <p:cNvPr id="283" name="Freeform 140"/>
              <p:cNvSpPr/>
              <p:nvPr/>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ln>
            </p:spPr>
            <p:txBody>
              <a:bodyPr/>
              <a:lstStyle/>
              <a:p>
                <a:pPr lvl="0" eaLnBrk="1" hangingPunct="1"/>
                <a:endParaRPr dirty="0">
                  <a:latin typeface="Arial" panose="020B0604020202020204" pitchFamily="34" charset="0"/>
                </a:endParaRPr>
              </a:p>
            </p:txBody>
          </p:sp>
          <p:sp>
            <p:nvSpPr>
              <p:cNvPr id="284" name="Freeform 141"/>
              <p:cNvSpPr/>
              <p:nvPr/>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ln>
            </p:spPr>
            <p:txBody>
              <a:bodyPr/>
              <a:lstStyle/>
              <a:p>
                <a:pPr lvl="0" eaLnBrk="1" hangingPunct="1"/>
                <a:endParaRPr dirty="0">
                  <a:latin typeface="Arial" panose="020B0604020202020204" pitchFamily="34" charset="0"/>
                </a:endParaRPr>
              </a:p>
            </p:txBody>
          </p:sp>
          <p:sp>
            <p:nvSpPr>
              <p:cNvPr id="285" name="Freeform 142"/>
              <p:cNvSpPr/>
              <p:nvPr/>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ln>
            </p:spPr>
            <p:txBody>
              <a:bodyPr/>
              <a:lstStyle/>
              <a:p>
                <a:pPr lvl="0" eaLnBrk="1" hangingPunct="1"/>
                <a:endParaRPr dirty="0">
                  <a:latin typeface="Arial" panose="020B0604020202020204" pitchFamily="34" charset="0"/>
                </a:endParaRPr>
              </a:p>
            </p:txBody>
          </p:sp>
          <p:sp>
            <p:nvSpPr>
              <p:cNvPr id="286" name="Freeform 143"/>
              <p:cNvSpPr/>
              <p:nvPr/>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ln>
            </p:spPr>
            <p:txBody>
              <a:bodyPr/>
              <a:lstStyle/>
              <a:p>
                <a:pPr lvl="0" eaLnBrk="1" hangingPunct="1"/>
                <a:endParaRPr dirty="0">
                  <a:latin typeface="Arial" panose="020B0604020202020204" pitchFamily="34" charset="0"/>
                </a:endParaRPr>
              </a:p>
            </p:txBody>
          </p:sp>
          <p:sp>
            <p:nvSpPr>
              <p:cNvPr id="287" name="Freeform 144"/>
              <p:cNvSpPr/>
              <p:nvPr/>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ln>
            </p:spPr>
            <p:txBody>
              <a:bodyPr/>
              <a:lstStyle/>
              <a:p>
                <a:pPr lvl="0" eaLnBrk="1" hangingPunct="1"/>
                <a:endParaRPr dirty="0">
                  <a:latin typeface="Arial" panose="020B0604020202020204" pitchFamily="34" charset="0"/>
                </a:endParaRPr>
              </a:p>
            </p:txBody>
          </p:sp>
          <p:sp>
            <p:nvSpPr>
              <p:cNvPr id="288" name="Freeform 145"/>
              <p:cNvSpPr/>
              <p:nvPr/>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ln>
            </p:spPr>
            <p:txBody>
              <a:bodyPr/>
              <a:lstStyle/>
              <a:p>
                <a:pPr lvl="0" eaLnBrk="1" hangingPunct="1"/>
                <a:endParaRPr dirty="0">
                  <a:latin typeface="Arial" panose="020B0604020202020204" pitchFamily="34" charset="0"/>
                </a:endParaRPr>
              </a:p>
            </p:txBody>
          </p:sp>
          <p:sp>
            <p:nvSpPr>
              <p:cNvPr id="289" name="Freeform 146"/>
              <p:cNvSpPr/>
              <p:nvPr/>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ln>
            </p:spPr>
            <p:txBody>
              <a:bodyPr/>
              <a:lstStyle/>
              <a:p>
                <a:pPr lvl="0" eaLnBrk="1" hangingPunct="1"/>
                <a:endParaRPr dirty="0">
                  <a:latin typeface="Arial" panose="020B0604020202020204" pitchFamily="34" charset="0"/>
                </a:endParaRPr>
              </a:p>
            </p:txBody>
          </p:sp>
          <p:sp>
            <p:nvSpPr>
              <p:cNvPr id="290" name="Rectangle 147"/>
              <p:cNvSpPr>
                <a:spLocks noChangeArrowheads="1"/>
              </p:cNvSpPr>
              <p:nvPr/>
            </p:nvSpPr>
            <p:spPr bwMode="ltGray">
              <a:xfrm rot="244926">
                <a:off x="1177" y="3201"/>
                <a:ext cx="161"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91" name="Rectangle 148"/>
              <p:cNvSpPr>
                <a:spLocks noChangeArrowheads="1"/>
              </p:cNvSpPr>
              <p:nvPr/>
            </p:nvSpPr>
            <p:spPr bwMode="ltGray">
              <a:xfrm rot="-5598588">
                <a:off x="290" y="2386"/>
                <a:ext cx="138" cy="12"/>
              </a:xfrm>
              <a:prstGeom prst="rect">
                <a:avLst/>
              </a:prstGeom>
              <a:solidFill>
                <a:schemeClr val="bg2"/>
              </a:solidFill>
              <a:ln w="9525">
                <a:noFill/>
                <a:miter lim="800000"/>
              </a:ln>
              <a:effectLst/>
            </p:spPr>
            <p:txBody>
              <a:bodyPr wrap="none" anchor="ctr"/>
              <a:lstStyle/>
              <a:p>
                <a:pPr lvl="0" eaLnBrk="1" hangingPunct="1"/>
                <a:endParaRPr dirty="0">
                  <a:latin typeface="Arial" panose="020B0604020202020204" pitchFamily="34" charset="0"/>
                </a:endParaRPr>
              </a:p>
            </p:txBody>
          </p:sp>
          <p:sp>
            <p:nvSpPr>
              <p:cNvPr id="292" name="Freeform 149"/>
              <p:cNvSpPr/>
              <p:nvPr/>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ln>
              <a:effectLst/>
            </p:spPr>
            <p:txBody>
              <a:bodyPr/>
              <a:lstStyle/>
              <a:p>
                <a:pPr lvl="0" eaLnBrk="1" hangingPunct="1"/>
                <a:endParaRPr dirty="0">
                  <a:latin typeface="Arial" panose="020B0604020202020204" pitchFamily="34" charset="0"/>
                </a:endParaRPr>
              </a:p>
            </p:txBody>
          </p:sp>
          <p:sp>
            <p:nvSpPr>
              <p:cNvPr id="293" name="Freeform 150"/>
              <p:cNvSpPr/>
              <p:nvPr/>
            </p:nvSpPr>
            <p:spPr bwMode="ltGray">
              <a:xfrm rot="-2857037">
                <a:off x="619" y="3551"/>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ln>
              <a:effectLst/>
            </p:spPr>
            <p:txBody>
              <a:bodyPr/>
              <a:lstStyle/>
              <a:p>
                <a:pPr lvl="0" eaLnBrk="1" hangingPunct="1"/>
                <a:endParaRPr dirty="0">
                  <a:latin typeface="Arial" panose="020B0604020202020204" pitchFamily="34" charset="0"/>
                </a:endParaRPr>
              </a:p>
            </p:txBody>
          </p:sp>
          <p:sp>
            <p:nvSpPr>
              <p:cNvPr id="294" name="Freeform 151"/>
              <p:cNvSpPr/>
              <p:nvPr/>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lvl="0" eaLnBrk="1" hangingPunct="1"/>
                <a:endParaRPr dirty="0">
                  <a:latin typeface="Arial" panose="020B0604020202020204" pitchFamily="34" charset="0"/>
                </a:endParaRPr>
              </a:p>
            </p:txBody>
          </p:sp>
          <p:sp>
            <p:nvSpPr>
              <p:cNvPr id="295" name="Oval 152"/>
              <p:cNvSpPr>
                <a:spLocks noChangeArrowheads="1"/>
              </p:cNvSpPr>
              <p:nvPr/>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ln>
              <a:effectLst/>
            </p:spPr>
            <p:txBody>
              <a:bodyPr/>
              <a:lstStyle/>
              <a:p>
                <a:pPr lvl="0" eaLnBrk="1" hangingPunct="1"/>
                <a:endParaRPr dirty="0">
                  <a:latin typeface="Arial" panose="020B0604020202020204" pitchFamily="34" charset="0"/>
                </a:endParaRPr>
              </a:p>
            </p:txBody>
          </p:sp>
        </p:grpSp>
      </p:grpSp>
      <p:sp>
        <p:nvSpPr>
          <p:cNvPr id="57497" name="Rectangle 153"/>
          <p:cNvSpPr>
            <a:spLocks noGrp="1" noChangeArrowheads="1"/>
          </p:cNvSpPr>
          <p:nvPr>
            <p:ph type="ctrTitle" sz="quarter"/>
          </p:nvPr>
        </p:nvSpPr>
        <p:spPr>
          <a:xfrm>
            <a:off x="685800" y="1768476"/>
            <a:ext cx="7772400" cy="1736725"/>
          </a:xfrm>
        </p:spPr>
        <p:txBody>
          <a:bodyPr anchor="b" anchorCtr="1"/>
          <a:lstStyle>
            <a:lvl1pPr>
              <a:defRPr sz="5400"/>
            </a:lvl1pPr>
          </a:lstStyle>
          <a:p>
            <a:r>
              <a:rPr lang="en-US"/>
              <a:t>Click to edit Master title style</a:t>
            </a:r>
          </a:p>
        </p:txBody>
      </p:sp>
      <p:sp>
        <p:nvSpPr>
          <p:cNvPr id="57498" name="Rectangle 154"/>
          <p:cNvSpPr>
            <a:spLocks noGrp="1" noChangeArrowheads="1"/>
          </p:cNvSpPr>
          <p:nvPr>
            <p:ph type="subTitle" sz="quarter" idx="1"/>
          </p:nvPr>
        </p:nvSpPr>
        <p:spPr>
          <a:xfrm>
            <a:off x="1371600" y="3886200"/>
            <a:ext cx="6400800" cy="1752600"/>
          </a:xfrm>
        </p:spPr>
        <p:txBody>
          <a:bodyPr/>
          <a:lstStyle>
            <a:lvl1pPr marL="0" indent="0" algn="ctr">
              <a:buFont typeface="Arial" panose="020B0604020202020204" pitchFamily="34" charset="0"/>
              <a:buNone/>
              <a:defRPr/>
            </a:lvl1pPr>
          </a:lstStyle>
          <a:p>
            <a:r>
              <a:rPr lang="en-US"/>
              <a:t>Click to edit Master subtitle style</a:t>
            </a:r>
          </a:p>
        </p:txBody>
      </p:sp>
      <p:sp>
        <p:nvSpPr>
          <p:cNvPr id="309" name="Rectangle 155"/>
          <p:cNvSpPr>
            <a:spLocks noGrp="1" noChangeArrowheads="1"/>
          </p:cNvSpPr>
          <p:nvPr>
            <p:ph type="dt" sz="quarter" idx="2"/>
          </p:nvPr>
        </p:nvSpPr>
        <p:spPr bwMode="auto">
          <a:xfrm>
            <a:off x="304800" y="6248400"/>
            <a:ext cx="2286000" cy="457200"/>
          </a:xfrm>
          <a:prstGeom prst="rect">
            <a:avLst/>
          </a:prstGeom>
          <a:ln>
            <a:miter lim="800000"/>
          </a:ln>
        </p:spPr>
        <p:txBody>
          <a:bodyPr vert="horz" wrap="square" lIns="91440" tIns="45720" rIns="91440" bIns="45720" numCol="1" anchor="t" anchorCtr="0" compatLnSpc="1"/>
          <a:lstStyle/>
          <a:p>
            <a:pPr lvl="0" algn="l" eaLnBrk="1" hangingPunct="1"/>
            <a:endParaRPr lang="en-US" sz="1000" i="0" dirty="0">
              <a:effectLst>
                <a:outerShdw blurRad="38100" dist="38100" dir="2700000">
                  <a:srgbClr val="C0C0C0"/>
                </a:outerShdw>
              </a:effectLst>
              <a:latin typeface="Tahoma" panose="020B0604030504040204" pitchFamily="34" charset="0"/>
            </a:endParaRPr>
          </a:p>
        </p:txBody>
      </p:sp>
      <p:sp>
        <p:nvSpPr>
          <p:cNvPr id="310" name="Rectangle 156"/>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p>
            <a:pPr lvl="0" algn="ctr" eaLnBrk="1" hangingPunct="1"/>
            <a:endParaRPr sz="1000" i="0" dirty="0">
              <a:effectLst>
                <a:outerShdw blurRad="38100" dist="38100" dir="2700000">
                  <a:srgbClr val="C0C0C0"/>
                </a:outerShdw>
              </a:effectLst>
              <a:latin typeface="Tahoma" panose="020B0604030504040204" pitchFamily="34" charset="0"/>
            </a:endParaRPr>
          </a:p>
        </p:txBody>
      </p:sp>
      <p:sp>
        <p:nvSpPr>
          <p:cNvPr id="311" name="Rectangle 157"/>
          <p:cNvSpPr>
            <a:spLocks noGrp="1" noChangeArrowheads="1"/>
          </p:cNvSpPr>
          <p:nvPr>
            <p:ph type="sldNum" sz="quarter" idx="4"/>
          </p:nvPr>
        </p:nvSpPr>
        <p:spPr bwMode="auto">
          <a:xfrm>
            <a:off x="6553200" y="6248400"/>
            <a:ext cx="2286000" cy="457200"/>
          </a:xfrm>
          <a:prstGeom prst="rect">
            <a:avLst/>
          </a:prstGeom>
          <a:ln>
            <a:miter lim="800000"/>
          </a:ln>
        </p:spPr>
        <p:txBody>
          <a:bodyPr vert="horz" wrap="square" lIns="91440" tIns="45720" rIns="91440" bIns="45720" numCol="1" anchor="t" anchorCtr="0" compatLnSpc="1"/>
          <a:lstStyle/>
          <a:p>
            <a:pPr lvl="0" eaLnBrk="1" hangingPunct="1"/>
            <a:fld id="{9A0DB2DC-4C9A-4742-B13C-FB6460FD3503}" type="slidenum">
              <a:rPr lang="en-US" sz="1000" i="0" dirty="0">
                <a:effectLst>
                  <a:outerShdw blurRad="38100" dist="38100" dir="2700000">
                    <a:srgbClr val="C0C0C0"/>
                  </a:outerShdw>
                </a:effectLst>
                <a:latin typeface="Tahoma" panose="020B0604030504040204" pitchFamily="34" charset="0"/>
              </a:rPr>
              <a:t>‹#›</a:t>
            </a:fld>
            <a:endParaRPr lang="en-US" sz="1000" i="0" dirty="0">
              <a:effectLst>
                <a:outerShdw blurRad="38100" dist="38100" dir="2700000">
                  <a:srgbClr val="C0C0C0"/>
                </a:outerShdw>
              </a:effectLst>
              <a:latin typeface="Tahoma"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lvl="0" algn="l" eaLnBrk="1" hangingPunct="1"/>
            <a:endParaRPr sz="1400" i="0" dirty="0">
              <a:latin typeface="Arial" panose="020B0604020202020204" pitchFamily="34" charset="0"/>
            </a:endParaRPr>
          </a:p>
        </p:txBody>
      </p:sp>
      <p:sp>
        <p:nvSpPr>
          <p:cNvPr id="5" name="Footer Placeholder 4"/>
          <p:cNvSpPr>
            <a:spLocks noGrp="1"/>
          </p:cNvSpPr>
          <p:nvPr>
            <p:ph type="ftr" sz="quarter" idx="11"/>
          </p:nvPr>
        </p:nvSpPr>
        <p:spPr/>
        <p:txBody>
          <a:bodyPr/>
          <a:lstStyle/>
          <a:p>
            <a:pPr lvl="0" algn="ctr" eaLnBrk="1" hangingPunct="1"/>
            <a:endParaRPr sz="1400" i="0"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sz="1400" i="0" dirty="0">
                <a:latin typeface="Arial" panose="020B0604020202020204" pitchFamily="34" charset="0"/>
              </a:rPr>
              <a:t>‹#›</a:t>
            </a:fld>
            <a:endParaRPr lang="en-US" sz="1400" i="0" dirty="0">
              <a:latin typeface="Arial" panose="020B060402020202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lgn="l" eaLnBrk="1" hangingPunct="1"/>
            <a:endParaRPr sz="1400" i="0" dirty="0">
              <a:latin typeface="Arial" panose="020B0604020202020204" pitchFamily="34" charset="0"/>
            </a:endParaRPr>
          </a:p>
        </p:txBody>
      </p:sp>
      <p:sp>
        <p:nvSpPr>
          <p:cNvPr id="6" name="Footer Placeholder 5"/>
          <p:cNvSpPr>
            <a:spLocks noGrp="1"/>
          </p:cNvSpPr>
          <p:nvPr>
            <p:ph type="ftr" sz="quarter" idx="11"/>
          </p:nvPr>
        </p:nvSpPr>
        <p:spPr/>
        <p:txBody>
          <a:bodyPr/>
          <a:lstStyle/>
          <a:p>
            <a:pPr lvl="0" algn="ctr" eaLnBrk="1" hangingPunct="1"/>
            <a:endParaRPr sz="1400" i="0" dirty="0">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sz="1400" i="0" dirty="0">
                <a:latin typeface="Arial" panose="020B0604020202020204" pitchFamily="34" charset="0"/>
              </a:rPr>
              <a:t>‹#›</a:t>
            </a:fld>
            <a:endParaRPr lang="en-US" sz="1400" i="0" dirty="0">
              <a:latin typeface="Arial" panose="020B060402020202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lgn="l" eaLnBrk="1" hangingPunct="1"/>
            <a:endParaRPr sz="1400" i="0" dirty="0">
              <a:latin typeface="Arial" panose="020B0604020202020204" pitchFamily="34" charset="0"/>
            </a:endParaRPr>
          </a:p>
        </p:txBody>
      </p:sp>
      <p:sp>
        <p:nvSpPr>
          <p:cNvPr id="8" name="Footer Placeholder 7"/>
          <p:cNvSpPr>
            <a:spLocks noGrp="1"/>
          </p:cNvSpPr>
          <p:nvPr>
            <p:ph type="ftr" sz="quarter" idx="11"/>
          </p:nvPr>
        </p:nvSpPr>
        <p:spPr/>
        <p:txBody>
          <a:bodyPr/>
          <a:lstStyle/>
          <a:p>
            <a:pPr lvl="0" algn="ctr" eaLnBrk="1" hangingPunct="1"/>
            <a:endParaRPr sz="1400" i="0" dirty="0">
              <a:latin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sz="1400" i="0" dirty="0">
                <a:latin typeface="Arial" panose="020B0604020202020204" pitchFamily="34" charset="0"/>
              </a:rPr>
              <a:t>‹#›</a:t>
            </a:fld>
            <a:endParaRPr lang="en-US" sz="1400" i="0" dirty="0">
              <a:latin typeface="Arial" panose="020B060402020202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lgn="l" eaLnBrk="1" hangingPunct="1"/>
            <a:endParaRPr sz="1400" i="0" dirty="0">
              <a:latin typeface="Arial" panose="020B0604020202020204" pitchFamily="34" charset="0"/>
            </a:endParaRPr>
          </a:p>
        </p:txBody>
      </p:sp>
      <p:sp>
        <p:nvSpPr>
          <p:cNvPr id="4" name="Footer Placeholder 3"/>
          <p:cNvSpPr>
            <a:spLocks noGrp="1"/>
          </p:cNvSpPr>
          <p:nvPr>
            <p:ph type="ftr" sz="quarter" idx="11"/>
          </p:nvPr>
        </p:nvSpPr>
        <p:spPr/>
        <p:txBody>
          <a:bodyPr/>
          <a:lstStyle/>
          <a:p>
            <a:pPr lvl="0" algn="ctr" eaLnBrk="1" hangingPunct="1"/>
            <a:endParaRPr sz="1400" i="0" dirty="0">
              <a:latin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sz="1400" i="0" dirty="0">
                <a:latin typeface="Arial" panose="020B0604020202020204" pitchFamily="34" charset="0"/>
              </a:rPr>
              <a:t>‹#›</a:t>
            </a:fld>
            <a:endParaRPr lang="en-US" sz="1400" i="0" dirty="0">
              <a:latin typeface="Arial" panose="020B060402020202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lgn="l" eaLnBrk="1" hangingPunct="1"/>
            <a:endParaRPr sz="1400" i="0" dirty="0">
              <a:latin typeface="Arial" panose="020B0604020202020204" pitchFamily="34" charset="0"/>
            </a:endParaRPr>
          </a:p>
        </p:txBody>
      </p:sp>
      <p:sp>
        <p:nvSpPr>
          <p:cNvPr id="3" name="Footer Placeholder 2"/>
          <p:cNvSpPr>
            <a:spLocks noGrp="1"/>
          </p:cNvSpPr>
          <p:nvPr>
            <p:ph type="ftr" sz="quarter" idx="11"/>
          </p:nvPr>
        </p:nvSpPr>
        <p:spPr/>
        <p:txBody>
          <a:bodyPr/>
          <a:lstStyle/>
          <a:p>
            <a:pPr lvl="0" algn="ctr" eaLnBrk="1" hangingPunct="1"/>
            <a:endParaRPr sz="1400" i="0"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sz="1400" i="0" dirty="0">
                <a:latin typeface="Arial" panose="020B0604020202020204" pitchFamily="34" charset="0"/>
              </a:rPr>
              <a:t>‹#›</a:t>
            </a:fld>
            <a:endParaRPr lang="en-US" sz="1400" i="0" dirty="0">
              <a:latin typeface="Arial" panose="020B060402020202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lgn="l" eaLnBrk="1" hangingPunct="1"/>
            <a:endParaRPr sz="1400" i="0" dirty="0">
              <a:latin typeface="Arial" panose="020B0604020202020204" pitchFamily="34" charset="0"/>
            </a:endParaRPr>
          </a:p>
        </p:txBody>
      </p:sp>
      <p:sp>
        <p:nvSpPr>
          <p:cNvPr id="6" name="Footer Placeholder 5"/>
          <p:cNvSpPr>
            <a:spLocks noGrp="1"/>
          </p:cNvSpPr>
          <p:nvPr>
            <p:ph type="ftr" sz="quarter" idx="11"/>
          </p:nvPr>
        </p:nvSpPr>
        <p:spPr/>
        <p:txBody>
          <a:bodyPr/>
          <a:lstStyle/>
          <a:p>
            <a:pPr lvl="0" algn="ctr" eaLnBrk="1" hangingPunct="1"/>
            <a:endParaRPr sz="1400" i="0" dirty="0">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sz="1400" i="0" dirty="0">
                <a:latin typeface="Arial" panose="020B0604020202020204" pitchFamily="34" charset="0"/>
              </a:rPr>
              <a:t>‹#›</a:t>
            </a:fld>
            <a:endParaRPr lang="en-US" sz="1400" i="0" dirty="0">
              <a:latin typeface="Arial" panose="020B060402020202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lgn="l" eaLnBrk="1" hangingPunct="1"/>
            <a:endParaRPr sz="1400" i="0" dirty="0">
              <a:latin typeface="Arial" panose="020B0604020202020204" pitchFamily="34" charset="0"/>
            </a:endParaRPr>
          </a:p>
        </p:txBody>
      </p:sp>
      <p:sp>
        <p:nvSpPr>
          <p:cNvPr id="6" name="Footer Placeholder 5"/>
          <p:cNvSpPr>
            <a:spLocks noGrp="1"/>
          </p:cNvSpPr>
          <p:nvPr>
            <p:ph type="ftr" sz="quarter" idx="11"/>
          </p:nvPr>
        </p:nvSpPr>
        <p:spPr/>
        <p:txBody>
          <a:bodyPr/>
          <a:lstStyle/>
          <a:p>
            <a:pPr lvl="0" algn="ctr" eaLnBrk="1" hangingPunct="1"/>
            <a:endParaRPr sz="1400" i="0" dirty="0">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sz="1400" i="0" dirty="0">
                <a:latin typeface="Arial" panose="020B0604020202020204" pitchFamily="34" charset="0"/>
              </a:rPr>
              <a:t>‹#›</a:t>
            </a:fld>
            <a:endParaRPr lang="en-US" sz="1400" i="0" dirty="0">
              <a:latin typeface="Arial" panose="020B060402020202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p:cNvSpPr>
          <p:nvPr>
            <p:ph type="title"/>
          </p:nvPr>
        </p:nvSpPr>
        <p:spPr>
          <a:xfrm>
            <a:off x="457200" y="274638"/>
            <a:ext cx="8229600" cy="1143000"/>
          </a:xfrm>
          <a:prstGeom prst="rect">
            <a:avLst/>
          </a:prstGeom>
          <a:noFill/>
          <a:ln w="9525">
            <a:noFill/>
          </a:ln>
        </p:spPr>
        <p:txBody>
          <a:bodyPr anchor="ctr"/>
          <a:lstStyle/>
          <a:p>
            <a:pPr lvl="0"/>
            <a:r>
              <a:rPr dirty="0"/>
              <a:t>Click to edit Master title style</a:t>
            </a:r>
          </a:p>
        </p:txBody>
      </p:sp>
      <p:sp>
        <p:nvSpPr>
          <p:cNvPr id="3075" name="Rectangle 3"/>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p>
            <a:pPr lvl="0" algn="l" eaLnBrk="1" hangingPunct="1"/>
            <a:endParaRPr sz="1400" i="0" dirty="0">
              <a:latin typeface="Arial" panose="020B0604020202020204"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p>
            <a:pPr lvl="0" algn="ctr" eaLnBrk="1" hangingPunct="1"/>
            <a:endParaRPr sz="1400" i="0" dirty="0">
              <a:latin typeface="Arial" panose="020B0604020202020204"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p>
            <a:pPr lvl="0" eaLnBrk="1" hangingPunct="1"/>
            <a:fld id="{9A0DB2DC-4C9A-4742-B13C-FB6460FD3503}" type="slidenum">
              <a:rPr lang="en-US" sz="1400" i="0" dirty="0">
                <a:latin typeface="Arial" panose="020B0604020202020204" pitchFamily="34" charset="0"/>
              </a:rPr>
              <a:t>‹#›</a:t>
            </a:fld>
            <a:endParaRPr lang="en-US" sz="1400" i="0"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a:xfrm>
            <a:off x="457200" y="274638"/>
            <a:ext cx="8229600" cy="1143000"/>
          </a:xfrm>
          <a:prstGeom prst="rect">
            <a:avLst/>
          </a:prstGeom>
          <a:noFill/>
          <a:ln w="9525">
            <a:noFill/>
          </a:ln>
        </p:spPr>
        <p:txBody>
          <a:bodyPr anchor="ctr"/>
          <a:lstStyle/>
          <a:p>
            <a:pPr lvl="0"/>
            <a:r>
              <a:rPr dirty="0"/>
              <a:t>Click to edit Master title style</a:t>
            </a:r>
          </a:p>
        </p:txBody>
      </p:sp>
      <p:sp>
        <p:nvSpPr>
          <p:cNvPr id="4099"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p>
            <a:pPr lvl="0" algn="l" eaLnBrk="1" hangingPunct="1"/>
            <a:endParaRPr sz="1200" dirty="0">
              <a:solidFill>
                <a:srgbClr val="898989"/>
              </a:solidFill>
              <a:latin typeface="Calibri" panose="020F050202020403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p>
            <a:pPr lvl="0" algn="ctr" eaLnBrk="1" hangingPunct="1"/>
            <a:endParaRPr sz="1200" dirty="0">
              <a:solidFill>
                <a:srgbClr val="898989"/>
              </a:solidFill>
              <a:latin typeface="Calibri" panose="020F050202020403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lvl="0" eaLnBrk="1" hangingPunct="1"/>
            <a:fld id="{9A0DB2DC-4C9A-4742-B13C-FB6460FD3503}" type="slidenum">
              <a:rPr lang="en-US" sz="1200" dirty="0">
                <a:solidFill>
                  <a:srgbClr val="898989"/>
                </a:solidFill>
                <a:latin typeface="Calibri" panose="020F0502020204030204" pitchFamily="34" charset="0"/>
              </a:rPr>
              <a:t>‹#›</a:t>
            </a:fld>
            <a:endParaRPr lang="en-US" sz="1200" dirty="0">
              <a:solidFill>
                <a:srgbClr val="898989"/>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6146" name="Group 2"/>
          <p:cNvGrpSpPr/>
          <p:nvPr/>
        </p:nvGrpSpPr>
        <p:grpSpPr>
          <a:xfrm>
            <a:off x="0" y="1422400"/>
            <a:ext cx="9147175" cy="5435600"/>
            <a:chOff x="0" y="896"/>
            <a:chExt cx="5762" cy="3424"/>
          </a:xfrm>
        </p:grpSpPr>
        <p:grpSp>
          <p:nvGrpSpPr>
            <p:cNvPr id="6152" name="Group 3"/>
            <p:cNvGrpSpPr/>
            <p:nvPr userDrawn="1"/>
          </p:nvGrpSpPr>
          <p:grpSpPr>
            <a:xfrm>
              <a:off x="20" y="896"/>
              <a:ext cx="5742" cy="3424"/>
              <a:chOff x="20" y="896"/>
              <a:chExt cx="5742" cy="3424"/>
            </a:xfrm>
          </p:grpSpPr>
        </p:grpSp>
        <p:grpSp>
          <p:nvGrpSpPr>
            <p:cNvPr id="6153" name="Group 17"/>
            <p:cNvGrpSpPr/>
            <p:nvPr userDrawn="1"/>
          </p:nvGrpSpPr>
          <p:grpSpPr>
            <a:xfrm>
              <a:off x="0" y="2291"/>
              <a:ext cx="1385" cy="1702"/>
              <a:chOff x="0" y="2291"/>
              <a:chExt cx="1385" cy="1702"/>
            </a:xfrm>
          </p:grpSpPr>
        </p:grpSp>
      </p:grpSp>
      <p:sp>
        <p:nvSpPr>
          <p:cNvPr id="56473" name="Rectangle 153"/>
          <p:cNvSpPr>
            <a:spLocks noGrp="1" noRot="1" noChangeArrowheads="1"/>
          </p:cNvSpPr>
          <p:nvPr>
            <p:ph type="title"/>
          </p:nvPr>
        </p:nvSpPr>
        <p:spPr bwMode="auto">
          <a:xfrm>
            <a:off x="301625" y="228600"/>
            <a:ext cx="8540750" cy="1143000"/>
          </a:xfrm>
          <a:prstGeom prst="rect">
            <a:avLst/>
          </a:prstGeom>
          <a:noFill/>
          <a:ln w="9525">
            <a:noFill/>
            <a:miter lim="800000"/>
          </a:ln>
          <a:effectLst/>
        </p:spPr>
        <p:txBody>
          <a:bodyPr vert="horz" wrap="square" lIns="91440" tIns="45720" rIns="91440" bIns="45720" numCol="1" anchor="ctr" anchorCtr="0" compatLnSpc="1"/>
          <a:lstStyle/>
          <a:p>
            <a:pPr lvl="0"/>
            <a:r>
              <a:rPr lang="en-US"/>
              <a:t>Click to edit Master title style</a:t>
            </a:r>
          </a:p>
        </p:txBody>
      </p:sp>
      <p:sp>
        <p:nvSpPr>
          <p:cNvPr id="56477" name="Rectangle 157"/>
          <p:cNvSpPr>
            <a:spLocks noGrp="1" noRot="1" noChangeArrowheads="1"/>
          </p:cNvSpPr>
          <p:nvPr>
            <p:ph type="body" idx="1"/>
          </p:nvPr>
        </p:nvSpPr>
        <p:spPr bwMode="auto">
          <a:xfrm>
            <a:off x="301625" y="1600200"/>
            <a:ext cx="8540750" cy="4498975"/>
          </a:xfrm>
          <a:prstGeom prst="rect">
            <a:avLst/>
          </a:prstGeom>
          <a:noFill/>
          <a:ln w="9525">
            <a:noFill/>
            <a:miter lim="800000"/>
          </a:ln>
          <a:effec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4" r:id="rId1"/>
  </p:sldLayoutIdLst>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13.xml"/><Relationship Id="rId1" Type="http://schemas.openxmlformats.org/officeDocument/2006/relationships/themeOverride" Target="../theme/themeOverride1.xml"/><Relationship Id="rId6" Type="http://schemas.openxmlformats.org/officeDocument/2006/relationships/image" Target="../media/image20.GIF"/><Relationship Id="rId5" Type="http://schemas.openxmlformats.org/officeDocument/2006/relationships/image" Target="../media/image19.pn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0.GIF"/><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0.GIF"/><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0.GIF"/><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3.gif"/><Relationship Id="rId1" Type="http://schemas.openxmlformats.org/officeDocument/2006/relationships/slideLayout" Target="../slideLayouts/slideLayout14.xml"/><Relationship Id="rId4" Type="http://schemas.openxmlformats.org/officeDocument/2006/relationships/image" Target="../media/image17.wmf"/></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29.wmf"/><Relationship Id="rId7" Type="http://schemas.openxmlformats.org/officeDocument/2006/relationships/oleObject" Target="../embeddings/oleObject6.bin"/><Relationship Id="rId2" Type="http://schemas.openxmlformats.org/officeDocument/2006/relationships/oleObject" Target="../embeddings/oleObject3.bin"/><Relationship Id="rId1" Type="http://schemas.openxmlformats.org/officeDocument/2006/relationships/slideLayout" Target="../slideLayouts/slideLayout13.xml"/><Relationship Id="rId6" Type="http://schemas.openxmlformats.org/officeDocument/2006/relationships/oleObject" Target="../embeddings/oleObject5.bin"/><Relationship Id="rId5" Type="http://schemas.openxmlformats.org/officeDocument/2006/relationships/image" Target="../media/image30.wmf"/><Relationship Id="rId4" Type="http://schemas.openxmlformats.org/officeDocument/2006/relationships/oleObject" Target="../embeddings/oleObject4.bin"/><Relationship Id="rId9" Type="http://schemas.openxmlformats.org/officeDocument/2006/relationships/oleObject" Target="../embeddings/oleObject8.bin"/></Relationships>
</file>

<file path=ppt/slides/_rels/slide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39265"/>
          <p:cNvSpPr>
            <a:spLocks noGrp="1"/>
          </p:cNvSpPr>
          <p:nvPr>
            <p:ph type="title"/>
          </p:nvPr>
        </p:nvSpPr>
        <p:spPr/>
        <p:txBody>
          <a:bodyPr anchor="ctr"/>
          <a:lstStyle/>
          <a:p>
            <a:endParaRPr dirty="0"/>
          </a:p>
        </p:txBody>
      </p:sp>
      <p:sp>
        <p:nvSpPr>
          <p:cNvPr id="139267" name="Text Placeholder 139266"/>
          <p:cNvSpPr>
            <a:spLocks noGrp="1"/>
          </p:cNvSpPr>
          <p:nvPr>
            <p:ph type="body" idx="1"/>
          </p:nvPr>
        </p:nvSpPr>
        <p:spPr/>
        <p:txBody>
          <a:bodyPr/>
          <a:lstStyle/>
          <a:p>
            <a:endParaRPr dirty="0"/>
          </a:p>
        </p:txBody>
      </p:sp>
      <p:pic>
        <p:nvPicPr>
          <p:cNvPr id="139268" name="Picture 139267" descr="22"/>
          <p:cNvPicPr>
            <a:picLocks noChangeAspect="1"/>
          </p:cNvPicPr>
          <p:nvPr/>
        </p:nvPicPr>
        <p:blipFill>
          <a:blip r:embed="rId2"/>
          <a:stretch>
            <a:fillRect/>
          </a:stretch>
        </p:blipFill>
        <p:spPr>
          <a:xfrm>
            <a:off x="0" y="0"/>
            <a:ext cx="9144000" cy="6858000"/>
          </a:xfrm>
          <a:prstGeom prst="rect">
            <a:avLst/>
          </a:prstGeom>
          <a:noFill/>
          <a:ln w="9525">
            <a:noFill/>
          </a:ln>
        </p:spPr>
      </p:pic>
      <p:pic>
        <p:nvPicPr>
          <p:cNvPr id="139269" name="Picture 4" descr="48F46B8E60874E6096E9135FC1EC506F.gif"/>
          <p:cNvPicPr>
            <a:picLocks noChangeAspect="1"/>
          </p:cNvPicPr>
          <p:nvPr/>
        </p:nvPicPr>
        <p:blipFill>
          <a:blip r:embed="rId3"/>
          <a:stretch>
            <a:fillRect/>
          </a:stretch>
        </p:blipFill>
        <p:spPr>
          <a:xfrm>
            <a:off x="6096000" y="0"/>
            <a:ext cx="3048000" cy="2895600"/>
          </a:xfrm>
          <a:prstGeom prst="rect">
            <a:avLst/>
          </a:prstGeom>
          <a:noFill/>
          <a:ln w="9525">
            <a:noFill/>
          </a:ln>
        </p:spPr>
      </p:pic>
      <p:sp>
        <p:nvSpPr>
          <p:cNvPr id="139270" name="Rectangle 139269"/>
          <p:cNvSpPr/>
          <p:nvPr/>
        </p:nvSpPr>
        <p:spPr>
          <a:xfrm>
            <a:off x="1371600" y="304800"/>
            <a:ext cx="4476750" cy="612775"/>
          </a:xfrm>
          <a:prstGeom prst="rect">
            <a:avLst/>
          </a:prstGeom>
        </p:spPr>
        <p:txBody>
          <a:bodyPr wrap="none" fromWordArt="1">
            <a:prstTxWarp prst="textDoubleWave1">
              <a:avLst>
                <a:gd name="adj1" fmla="val 6500"/>
                <a:gd name="adj2" fmla="val 0"/>
              </a:avLst>
            </a:prstTxWarp>
            <a:normAutofit lnSpcReduction="10000"/>
          </a:bodyPr>
          <a:lstStyle/>
          <a:p>
            <a:pPr algn="ctr"/>
            <a:r>
              <a:rPr lang="en-US" sz="3600" b="1" spc="-360">
                <a:ln w="12700" cap="flat" cmpd="sng">
                  <a:solidFill>
                    <a:srgbClr val="FF0000"/>
                  </a:solidFill>
                  <a:prstDash val="soli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125724" dir="18900000" algn="ctr" rotWithShape="0">
                    <a:srgbClr val="000099"/>
                  </a:outerShdw>
                </a:effectLst>
                <a:latin typeface="Arial" panose="020B0604020202020204" pitchFamily="34" charset="0"/>
                <a:ea typeface="Arial" panose="020B0604020202020204" pitchFamily="34" charset="0"/>
              </a:rPr>
              <a:t>Bài 27 LỰC ĐIỆN TỪ</a:t>
            </a:r>
          </a:p>
        </p:txBody>
      </p:sp>
      <p:pic>
        <p:nvPicPr>
          <p:cNvPr id="139271" name="Picture 139270" descr="0160"/>
          <p:cNvPicPr>
            <a:picLocks noChangeAspect="1"/>
          </p:cNvPicPr>
          <p:nvPr/>
        </p:nvPicPr>
        <p:blipFill>
          <a:blip r:embed="rId4"/>
          <a:stretch>
            <a:fillRect/>
          </a:stretch>
        </p:blipFill>
        <p:spPr>
          <a:xfrm>
            <a:off x="0" y="381000"/>
            <a:ext cx="2024063" cy="2676525"/>
          </a:xfrm>
          <a:prstGeom prst="rect">
            <a:avLst/>
          </a:prstGeom>
          <a:noFill/>
          <a:ln w="9525">
            <a:noFill/>
          </a:ln>
        </p:spPr>
      </p:pic>
      <p:pic>
        <p:nvPicPr>
          <p:cNvPr id="139272" name="Picture 139271" descr="0242"/>
          <p:cNvPicPr>
            <a:picLocks noChangeAspect="1"/>
          </p:cNvPicPr>
          <p:nvPr/>
        </p:nvPicPr>
        <p:blipFill>
          <a:blip r:embed="rId5"/>
          <a:stretch>
            <a:fillRect/>
          </a:stretch>
        </p:blipFill>
        <p:spPr>
          <a:xfrm>
            <a:off x="5472113" y="4976813"/>
            <a:ext cx="3671887" cy="1881187"/>
          </a:xfrm>
          <a:prstGeom prst="rect">
            <a:avLst/>
          </a:prstGeom>
          <a:noFill/>
          <a:ln w="9525">
            <a:noFill/>
          </a:ln>
        </p:spPr>
      </p:pic>
      <p:pic>
        <p:nvPicPr>
          <p:cNvPr id="139273" name="Picture 139272" descr="0242"/>
          <p:cNvPicPr>
            <a:picLocks noChangeAspect="1"/>
          </p:cNvPicPr>
          <p:nvPr/>
        </p:nvPicPr>
        <p:blipFill>
          <a:blip r:embed="rId5"/>
          <a:stretch>
            <a:fillRect/>
          </a:stretch>
        </p:blipFill>
        <p:spPr>
          <a:xfrm>
            <a:off x="3124200" y="4976813"/>
            <a:ext cx="3671888" cy="1881187"/>
          </a:xfrm>
          <a:prstGeom prst="rect">
            <a:avLst/>
          </a:prstGeom>
          <a:noFill/>
          <a:ln w="9525">
            <a:noFill/>
          </a:ln>
        </p:spPr>
      </p:pic>
      <p:pic>
        <p:nvPicPr>
          <p:cNvPr id="139274" name="Picture 139273" descr="0242"/>
          <p:cNvPicPr>
            <a:picLocks noChangeAspect="1"/>
          </p:cNvPicPr>
          <p:nvPr/>
        </p:nvPicPr>
        <p:blipFill>
          <a:blip r:embed="rId5"/>
          <a:stretch>
            <a:fillRect/>
          </a:stretch>
        </p:blipFill>
        <p:spPr>
          <a:xfrm>
            <a:off x="-228600" y="4976813"/>
            <a:ext cx="3671888" cy="1881187"/>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6" descr="H2"/>
          <p:cNvPicPr>
            <a:picLocks noChangeAspect="1"/>
          </p:cNvPicPr>
          <p:nvPr/>
        </p:nvPicPr>
        <p:blipFill>
          <a:blip r:embed="rId2"/>
          <a:stretch>
            <a:fillRect/>
          </a:stretch>
        </p:blipFill>
        <p:spPr>
          <a:xfrm>
            <a:off x="3336925" y="3348038"/>
            <a:ext cx="4924425" cy="3400425"/>
          </a:xfrm>
          <a:prstGeom prst="rect">
            <a:avLst/>
          </a:prstGeom>
          <a:noFill/>
          <a:ln w="9525">
            <a:noFill/>
          </a:ln>
        </p:spPr>
      </p:pic>
      <p:sp>
        <p:nvSpPr>
          <p:cNvPr id="16387" name="Rectangle 3"/>
          <p:cNvSpPr/>
          <p:nvPr/>
        </p:nvSpPr>
        <p:spPr>
          <a:xfrm>
            <a:off x="304800" y="5770563"/>
            <a:ext cx="2743200" cy="1651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6388" name="Rectangle 4"/>
          <p:cNvSpPr/>
          <p:nvPr/>
        </p:nvSpPr>
        <p:spPr>
          <a:xfrm>
            <a:off x="304800" y="3916363"/>
            <a:ext cx="2743200" cy="1854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6389" name="Rectangle 5"/>
          <p:cNvSpPr/>
          <p:nvPr/>
        </p:nvSpPr>
        <p:spPr>
          <a:xfrm>
            <a:off x="411163" y="3998913"/>
            <a:ext cx="2530475" cy="15541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6390" name="Oval 6"/>
          <p:cNvSpPr/>
          <p:nvPr/>
        </p:nvSpPr>
        <p:spPr>
          <a:xfrm>
            <a:off x="1624013" y="5607050"/>
            <a:ext cx="104775" cy="109538"/>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86023" name="Line 7"/>
          <p:cNvSpPr/>
          <p:nvPr/>
        </p:nvSpPr>
        <p:spPr>
          <a:xfrm flipH="1" flipV="1">
            <a:off x="685800" y="4953000"/>
            <a:ext cx="1925638" cy="1087438"/>
          </a:xfrm>
          <a:prstGeom prst="line">
            <a:avLst/>
          </a:prstGeom>
          <a:ln w="76200" cap="flat" cmpd="sng">
            <a:solidFill>
              <a:schemeClr val="tx1"/>
            </a:solidFill>
            <a:prstDash val="solid"/>
            <a:headEnd type="none" w="med" len="med"/>
            <a:tailEnd type="triangle" w="med" len="med"/>
          </a:ln>
        </p:spPr>
      </p:sp>
      <p:sp>
        <p:nvSpPr>
          <p:cNvPr id="16392" name="Freeform 8"/>
          <p:cNvSpPr/>
          <p:nvPr/>
        </p:nvSpPr>
        <p:spPr>
          <a:xfrm>
            <a:off x="493713" y="4443413"/>
            <a:ext cx="2295525" cy="304800"/>
          </a:xfrm>
          <a:custGeom>
            <a:avLst/>
            <a:gdLst>
              <a:gd name="txL" fmla="*/ 0 w 4176"/>
              <a:gd name="txT" fmla="*/ 0 h 536"/>
              <a:gd name="txR" fmla="*/ 4176 w 4176"/>
              <a:gd name="txB" fmla="*/ 536 h 536"/>
            </a:gdLst>
            <a:ahLst/>
            <a:cxnLst>
              <a:cxn ang="0">
                <a:pos x="0" y="2147483647"/>
              </a:cxn>
              <a:cxn ang="0">
                <a:pos x="2147483647" y="2147483647"/>
              </a:cxn>
              <a:cxn ang="0">
                <a:pos x="2147483647" y="2147483647"/>
              </a:cxn>
              <a:cxn ang="0">
                <a:pos x="2147483647" y="2147483647"/>
              </a:cxn>
              <a:cxn ang="0">
                <a:pos x="2147483647" y="2147483647"/>
              </a:cxn>
            </a:cxnLst>
            <a:rect l="txL" t="txT" r="txR" b="txB"/>
            <a:pathLst>
              <a:path w="4176" h="536">
                <a:moveTo>
                  <a:pt x="0" y="536"/>
                </a:moveTo>
                <a:cubicBezTo>
                  <a:pt x="292" y="364"/>
                  <a:pt x="584" y="192"/>
                  <a:pt x="1008" y="104"/>
                </a:cubicBezTo>
                <a:cubicBezTo>
                  <a:pt x="1432" y="16"/>
                  <a:pt x="2120" y="0"/>
                  <a:pt x="2544" y="8"/>
                </a:cubicBezTo>
                <a:cubicBezTo>
                  <a:pt x="2968" y="16"/>
                  <a:pt x="3280" y="80"/>
                  <a:pt x="3552" y="152"/>
                </a:cubicBezTo>
                <a:cubicBezTo>
                  <a:pt x="3824" y="224"/>
                  <a:pt x="4072" y="392"/>
                  <a:pt x="4176" y="440"/>
                </a:cubicBezTo>
              </a:path>
            </a:pathLst>
          </a:custGeom>
          <a:noFill/>
          <a:ln w="76200" cap="flat" cmpd="sng">
            <a:solidFill>
              <a:schemeClr val="tx1"/>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6393" name="Line 9"/>
          <p:cNvSpPr/>
          <p:nvPr/>
        </p:nvSpPr>
        <p:spPr>
          <a:xfrm flipV="1">
            <a:off x="1654175" y="4224338"/>
            <a:ext cx="0" cy="190500"/>
          </a:xfrm>
          <a:prstGeom prst="line">
            <a:avLst/>
          </a:prstGeom>
          <a:ln w="57150" cap="flat" cmpd="sng">
            <a:solidFill>
              <a:schemeClr val="tx1"/>
            </a:solidFill>
            <a:prstDash val="solid"/>
            <a:headEnd type="none" w="med" len="med"/>
            <a:tailEnd type="none" w="med" len="med"/>
          </a:ln>
        </p:spPr>
      </p:sp>
      <p:sp>
        <p:nvSpPr>
          <p:cNvPr id="16394" name="Line 10"/>
          <p:cNvSpPr/>
          <p:nvPr/>
        </p:nvSpPr>
        <p:spPr>
          <a:xfrm flipV="1">
            <a:off x="2235200" y="4278313"/>
            <a:ext cx="52388" cy="163512"/>
          </a:xfrm>
          <a:prstGeom prst="line">
            <a:avLst/>
          </a:prstGeom>
          <a:ln w="57150" cap="flat" cmpd="sng">
            <a:solidFill>
              <a:schemeClr val="tx1"/>
            </a:solidFill>
            <a:prstDash val="solid"/>
            <a:headEnd type="none" w="med" len="med"/>
            <a:tailEnd type="none" w="med" len="med"/>
          </a:ln>
        </p:spPr>
      </p:sp>
      <p:sp>
        <p:nvSpPr>
          <p:cNvPr id="16395" name="Line 11"/>
          <p:cNvSpPr/>
          <p:nvPr/>
        </p:nvSpPr>
        <p:spPr>
          <a:xfrm flipV="1">
            <a:off x="1522413" y="4305300"/>
            <a:ext cx="0" cy="109538"/>
          </a:xfrm>
          <a:prstGeom prst="line">
            <a:avLst/>
          </a:prstGeom>
          <a:ln w="9525" cap="flat" cmpd="sng">
            <a:solidFill>
              <a:schemeClr val="tx1"/>
            </a:solidFill>
            <a:prstDash val="solid"/>
            <a:headEnd type="none" w="med" len="med"/>
            <a:tailEnd type="none" w="med" len="med"/>
          </a:ln>
        </p:spPr>
      </p:sp>
      <p:sp>
        <p:nvSpPr>
          <p:cNvPr id="16396" name="Line 12"/>
          <p:cNvSpPr/>
          <p:nvPr/>
        </p:nvSpPr>
        <p:spPr>
          <a:xfrm flipV="1">
            <a:off x="2459038" y="4387850"/>
            <a:ext cx="25400" cy="107950"/>
          </a:xfrm>
          <a:prstGeom prst="line">
            <a:avLst/>
          </a:prstGeom>
          <a:ln w="9525" cap="flat" cmpd="sng">
            <a:solidFill>
              <a:schemeClr val="tx1"/>
            </a:solidFill>
            <a:prstDash val="solid"/>
            <a:headEnd type="none" w="med" len="med"/>
            <a:tailEnd type="none" w="med" len="med"/>
          </a:ln>
        </p:spPr>
      </p:sp>
      <p:sp>
        <p:nvSpPr>
          <p:cNvPr id="16397" name="Line 13"/>
          <p:cNvSpPr/>
          <p:nvPr/>
        </p:nvSpPr>
        <p:spPr>
          <a:xfrm flipH="1" flipV="1">
            <a:off x="1020763" y="4278313"/>
            <a:ext cx="53975" cy="190500"/>
          </a:xfrm>
          <a:prstGeom prst="line">
            <a:avLst/>
          </a:prstGeom>
          <a:ln w="57150" cap="flat" cmpd="sng">
            <a:solidFill>
              <a:schemeClr val="tx1"/>
            </a:solidFill>
            <a:prstDash val="solid"/>
            <a:headEnd type="none" w="med" len="med"/>
            <a:tailEnd type="none" w="med" len="med"/>
          </a:ln>
        </p:spPr>
      </p:sp>
      <p:sp>
        <p:nvSpPr>
          <p:cNvPr id="16398" name="Line 14"/>
          <p:cNvSpPr/>
          <p:nvPr/>
        </p:nvSpPr>
        <p:spPr>
          <a:xfrm flipV="1">
            <a:off x="1776413" y="4305300"/>
            <a:ext cx="0" cy="109538"/>
          </a:xfrm>
          <a:prstGeom prst="line">
            <a:avLst/>
          </a:prstGeom>
          <a:ln w="9525" cap="flat" cmpd="sng">
            <a:solidFill>
              <a:schemeClr val="tx1"/>
            </a:solidFill>
            <a:prstDash val="solid"/>
            <a:headEnd type="none" w="med" len="med"/>
            <a:tailEnd type="none" w="med" len="med"/>
          </a:ln>
        </p:spPr>
      </p:sp>
      <p:sp>
        <p:nvSpPr>
          <p:cNvPr id="16399" name="Line 15"/>
          <p:cNvSpPr/>
          <p:nvPr/>
        </p:nvSpPr>
        <p:spPr>
          <a:xfrm flipV="1">
            <a:off x="1903413" y="4305300"/>
            <a:ext cx="0" cy="109538"/>
          </a:xfrm>
          <a:prstGeom prst="line">
            <a:avLst/>
          </a:prstGeom>
          <a:ln w="9525" cap="flat" cmpd="sng">
            <a:solidFill>
              <a:schemeClr val="tx1"/>
            </a:solidFill>
            <a:prstDash val="solid"/>
            <a:headEnd type="none" w="med" len="med"/>
            <a:tailEnd type="none" w="med" len="med"/>
          </a:ln>
        </p:spPr>
      </p:sp>
      <p:sp>
        <p:nvSpPr>
          <p:cNvPr id="16400" name="Line 16"/>
          <p:cNvSpPr/>
          <p:nvPr/>
        </p:nvSpPr>
        <p:spPr>
          <a:xfrm flipV="1">
            <a:off x="2024063" y="4305300"/>
            <a:ext cx="0" cy="109538"/>
          </a:xfrm>
          <a:prstGeom prst="line">
            <a:avLst/>
          </a:prstGeom>
          <a:ln w="9525" cap="flat" cmpd="sng">
            <a:solidFill>
              <a:schemeClr val="tx1"/>
            </a:solidFill>
            <a:prstDash val="solid"/>
            <a:headEnd type="none" w="med" len="med"/>
            <a:tailEnd type="none" w="med" len="med"/>
          </a:ln>
        </p:spPr>
      </p:sp>
      <p:sp>
        <p:nvSpPr>
          <p:cNvPr id="16401" name="Line 17"/>
          <p:cNvSpPr/>
          <p:nvPr/>
        </p:nvSpPr>
        <p:spPr>
          <a:xfrm flipV="1">
            <a:off x="2130425" y="4305300"/>
            <a:ext cx="25400" cy="109538"/>
          </a:xfrm>
          <a:prstGeom prst="line">
            <a:avLst/>
          </a:prstGeom>
          <a:ln w="9525" cap="flat" cmpd="sng">
            <a:solidFill>
              <a:schemeClr val="tx1"/>
            </a:solidFill>
            <a:prstDash val="solid"/>
            <a:headEnd type="none" w="med" len="med"/>
            <a:tailEnd type="none" w="med" len="med"/>
          </a:ln>
        </p:spPr>
      </p:sp>
      <p:sp>
        <p:nvSpPr>
          <p:cNvPr id="16402" name="Line 18"/>
          <p:cNvSpPr/>
          <p:nvPr/>
        </p:nvSpPr>
        <p:spPr>
          <a:xfrm flipV="1">
            <a:off x="2789238" y="4522788"/>
            <a:ext cx="104775" cy="120650"/>
          </a:xfrm>
          <a:prstGeom prst="line">
            <a:avLst/>
          </a:prstGeom>
          <a:ln w="57150" cap="flat" cmpd="sng">
            <a:solidFill>
              <a:schemeClr val="tx1"/>
            </a:solidFill>
            <a:prstDash val="solid"/>
            <a:headEnd type="none" w="med" len="med"/>
            <a:tailEnd type="none" w="med" len="med"/>
          </a:ln>
        </p:spPr>
      </p:sp>
      <p:sp>
        <p:nvSpPr>
          <p:cNvPr id="16403" name="Line 19"/>
          <p:cNvSpPr/>
          <p:nvPr/>
        </p:nvSpPr>
        <p:spPr>
          <a:xfrm flipV="1">
            <a:off x="2339975" y="4359275"/>
            <a:ext cx="26988" cy="109538"/>
          </a:xfrm>
          <a:prstGeom prst="line">
            <a:avLst/>
          </a:prstGeom>
          <a:ln w="9525" cap="flat" cmpd="sng">
            <a:solidFill>
              <a:schemeClr val="tx1"/>
            </a:solidFill>
            <a:prstDash val="solid"/>
            <a:headEnd type="none" w="med" len="med"/>
            <a:tailEnd type="none" w="med" len="med"/>
          </a:ln>
        </p:spPr>
      </p:sp>
      <p:sp>
        <p:nvSpPr>
          <p:cNvPr id="16404" name="Line 20"/>
          <p:cNvSpPr/>
          <p:nvPr/>
        </p:nvSpPr>
        <p:spPr>
          <a:xfrm flipV="1">
            <a:off x="2570163" y="4414838"/>
            <a:ext cx="33337" cy="107950"/>
          </a:xfrm>
          <a:prstGeom prst="line">
            <a:avLst/>
          </a:prstGeom>
          <a:ln w="9525" cap="flat" cmpd="sng">
            <a:solidFill>
              <a:schemeClr val="tx1"/>
            </a:solidFill>
            <a:prstDash val="solid"/>
            <a:headEnd type="none" w="med" len="med"/>
            <a:tailEnd type="none" w="med" len="med"/>
          </a:ln>
        </p:spPr>
      </p:sp>
      <p:sp>
        <p:nvSpPr>
          <p:cNvPr id="16405" name="Line 21"/>
          <p:cNvSpPr/>
          <p:nvPr/>
        </p:nvSpPr>
        <p:spPr>
          <a:xfrm flipV="1">
            <a:off x="2682875" y="4468813"/>
            <a:ext cx="53975" cy="109537"/>
          </a:xfrm>
          <a:prstGeom prst="line">
            <a:avLst/>
          </a:prstGeom>
          <a:ln w="9525" cap="flat" cmpd="sng">
            <a:solidFill>
              <a:schemeClr val="tx1"/>
            </a:solidFill>
            <a:prstDash val="solid"/>
            <a:headEnd type="none" w="med" len="med"/>
            <a:tailEnd type="none" w="med" len="med"/>
          </a:ln>
        </p:spPr>
      </p:sp>
      <p:sp>
        <p:nvSpPr>
          <p:cNvPr id="16406" name="Line 22"/>
          <p:cNvSpPr/>
          <p:nvPr/>
        </p:nvSpPr>
        <p:spPr>
          <a:xfrm flipH="1" flipV="1">
            <a:off x="915988" y="4359275"/>
            <a:ext cx="25400" cy="136525"/>
          </a:xfrm>
          <a:prstGeom prst="line">
            <a:avLst/>
          </a:prstGeom>
          <a:ln w="9525" cap="flat" cmpd="sng">
            <a:solidFill>
              <a:schemeClr val="tx1"/>
            </a:solidFill>
            <a:prstDash val="solid"/>
            <a:headEnd type="none" w="med" len="med"/>
            <a:tailEnd type="none" w="med" len="med"/>
          </a:ln>
        </p:spPr>
      </p:sp>
      <p:sp>
        <p:nvSpPr>
          <p:cNvPr id="16407" name="Line 23"/>
          <p:cNvSpPr/>
          <p:nvPr/>
        </p:nvSpPr>
        <p:spPr>
          <a:xfrm flipH="1" flipV="1">
            <a:off x="811213" y="4414838"/>
            <a:ext cx="25400" cy="107950"/>
          </a:xfrm>
          <a:prstGeom prst="line">
            <a:avLst/>
          </a:prstGeom>
          <a:ln w="9525" cap="flat" cmpd="sng">
            <a:solidFill>
              <a:schemeClr val="tx1"/>
            </a:solidFill>
            <a:prstDash val="solid"/>
            <a:headEnd type="none" w="med" len="med"/>
            <a:tailEnd type="none" w="med" len="med"/>
          </a:ln>
        </p:spPr>
      </p:sp>
      <p:sp>
        <p:nvSpPr>
          <p:cNvPr id="16408" name="Line 24"/>
          <p:cNvSpPr/>
          <p:nvPr/>
        </p:nvSpPr>
        <p:spPr>
          <a:xfrm flipH="1" flipV="1">
            <a:off x="677863" y="4468813"/>
            <a:ext cx="52387" cy="109537"/>
          </a:xfrm>
          <a:prstGeom prst="line">
            <a:avLst/>
          </a:prstGeom>
          <a:ln w="9525" cap="flat" cmpd="sng">
            <a:solidFill>
              <a:schemeClr val="tx1"/>
            </a:solidFill>
            <a:prstDash val="solid"/>
            <a:headEnd type="none" w="med" len="med"/>
            <a:tailEnd type="none" w="med" len="med"/>
          </a:ln>
        </p:spPr>
      </p:sp>
      <p:sp>
        <p:nvSpPr>
          <p:cNvPr id="16409" name="Line 25"/>
          <p:cNvSpPr/>
          <p:nvPr/>
        </p:nvSpPr>
        <p:spPr>
          <a:xfrm flipH="1" flipV="1">
            <a:off x="546100" y="4549775"/>
            <a:ext cx="52388" cy="109538"/>
          </a:xfrm>
          <a:prstGeom prst="line">
            <a:avLst/>
          </a:prstGeom>
          <a:ln w="9525" cap="flat" cmpd="sng">
            <a:solidFill>
              <a:schemeClr val="tx1"/>
            </a:solidFill>
            <a:prstDash val="solid"/>
            <a:headEnd type="none" w="med" len="med"/>
            <a:tailEnd type="none" w="med" len="med"/>
          </a:ln>
        </p:spPr>
      </p:sp>
      <p:sp>
        <p:nvSpPr>
          <p:cNvPr id="16410" name="Line 26"/>
          <p:cNvSpPr/>
          <p:nvPr/>
        </p:nvSpPr>
        <p:spPr>
          <a:xfrm flipH="1" flipV="1">
            <a:off x="414338" y="4578350"/>
            <a:ext cx="79375" cy="136525"/>
          </a:xfrm>
          <a:prstGeom prst="line">
            <a:avLst/>
          </a:prstGeom>
          <a:ln w="57150" cap="flat" cmpd="sng">
            <a:solidFill>
              <a:schemeClr val="tx1"/>
            </a:solidFill>
            <a:prstDash val="solid"/>
            <a:headEnd type="none" w="med" len="med"/>
            <a:tailEnd type="none" w="med" len="med"/>
          </a:ln>
        </p:spPr>
      </p:sp>
      <p:sp>
        <p:nvSpPr>
          <p:cNvPr id="16411" name="Line 27"/>
          <p:cNvSpPr/>
          <p:nvPr/>
        </p:nvSpPr>
        <p:spPr>
          <a:xfrm flipH="1" flipV="1">
            <a:off x="1179513" y="4332288"/>
            <a:ext cx="11112" cy="111125"/>
          </a:xfrm>
          <a:prstGeom prst="line">
            <a:avLst/>
          </a:prstGeom>
          <a:ln w="9525" cap="flat" cmpd="sng">
            <a:solidFill>
              <a:schemeClr val="tx1"/>
            </a:solidFill>
            <a:prstDash val="solid"/>
            <a:headEnd type="none" w="med" len="med"/>
            <a:tailEnd type="none" w="med" len="med"/>
          </a:ln>
        </p:spPr>
      </p:sp>
      <p:sp>
        <p:nvSpPr>
          <p:cNvPr id="16412" name="Line 28"/>
          <p:cNvSpPr/>
          <p:nvPr/>
        </p:nvSpPr>
        <p:spPr>
          <a:xfrm flipH="1" flipV="1">
            <a:off x="1296988" y="4305300"/>
            <a:ext cx="11112" cy="109538"/>
          </a:xfrm>
          <a:prstGeom prst="line">
            <a:avLst/>
          </a:prstGeom>
          <a:ln w="9525" cap="flat" cmpd="sng">
            <a:solidFill>
              <a:schemeClr val="tx1"/>
            </a:solidFill>
            <a:prstDash val="solid"/>
            <a:headEnd type="none" w="med" len="med"/>
            <a:tailEnd type="none" w="med" len="med"/>
          </a:ln>
        </p:spPr>
      </p:sp>
      <p:sp>
        <p:nvSpPr>
          <p:cNvPr id="16413" name="Line 29"/>
          <p:cNvSpPr/>
          <p:nvPr/>
        </p:nvSpPr>
        <p:spPr>
          <a:xfrm flipV="1">
            <a:off x="1417638" y="4305300"/>
            <a:ext cx="0" cy="109538"/>
          </a:xfrm>
          <a:prstGeom prst="line">
            <a:avLst/>
          </a:prstGeom>
          <a:ln w="9525" cap="flat" cmpd="sng">
            <a:solidFill>
              <a:schemeClr val="tx1"/>
            </a:solidFill>
            <a:prstDash val="solid"/>
            <a:headEnd type="none" w="med" len="med"/>
            <a:tailEnd type="none" w="med" len="med"/>
          </a:ln>
        </p:spPr>
      </p:sp>
      <p:sp>
        <p:nvSpPr>
          <p:cNvPr id="16414" name="Text Box 30"/>
          <p:cNvSpPr txBox="1"/>
          <p:nvPr/>
        </p:nvSpPr>
        <p:spPr>
          <a:xfrm>
            <a:off x="1477963" y="3848100"/>
            <a:ext cx="219075" cy="584200"/>
          </a:xfrm>
          <a:prstGeom prst="rect">
            <a:avLst/>
          </a:prstGeom>
          <a:noFill/>
          <a:ln w="9525">
            <a:noFill/>
          </a:ln>
        </p:spPr>
        <p:txBody>
          <a:bodyPr>
            <a:spAutoFit/>
          </a:bodyPr>
          <a:lstStyle/>
          <a:p>
            <a:pPr algn="l">
              <a:spcBef>
                <a:spcPct val="50000"/>
              </a:spcBef>
            </a:pPr>
            <a:r>
              <a:rPr sz="3200" i="0">
                <a:latin typeface=".VnTime" panose="020B7200000000000000" pitchFamily="34" charset="0"/>
                <a:ea typeface="VNI-Trung Kien" pitchFamily="2" charset="0"/>
              </a:rPr>
              <a:t>2</a:t>
            </a:r>
          </a:p>
        </p:txBody>
      </p:sp>
      <p:sp>
        <p:nvSpPr>
          <p:cNvPr id="16415" name="Text Box 31"/>
          <p:cNvSpPr txBox="1"/>
          <p:nvPr/>
        </p:nvSpPr>
        <p:spPr>
          <a:xfrm>
            <a:off x="317500" y="3983038"/>
            <a:ext cx="219075" cy="646112"/>
          </a:xfrm>
          <a:prstGeom prst="rect">
            <a:avLst/>
          </a:prstGeom>
          <a:noFill/>
          <a:ln w="9525">
            <a:noFill/>
          </a:ln>
        </p:spPr>
        <p:txBody>
          <a:bodyPr>
            <a:spAutoFit/>
          </a:bodyPr>
          <a:lstStyle/>
          <a:p>
            <a:pPr algn="l">
              <a:spcBef>
                <a:spcPct val="50000"/>
              </a:spcBef>
            </a:pPr>
            <a:r>
              <a:rPr sz="3600" i="0">
                <a:latin typeface=".VnTime" panose="020B7200000000000000" pitchFamily="34" charset="0"/>
                <a:ea typeface="VNI-Trung Kien" pitchFamily="2" charset="0"/>
              </a:rPr>
              <a:t>0</a:t>
            </a:r>
          </a:p>
        </p:txBody>
      </p:sp>
      <p:sp>
        <p:nvSpPr>
          <p:cNvPr id="16416" name="Text Box 32"/>
          <p:cNvSpPr txBox="1"/>
          <p:nvPr/>
        </p:nvSpPr>
        <p:spPr>
          <a:xfrm>
            <a:off x="792163" y="3856038"/>
            <a:ext cx="222250" cy="584200"/>
          </a:xfrm>
          <a:prstGeom prst="rect">
            <a:avLst/>
          </a:prstGeom>
          <a:noFill/>
          <a:ln w="9525">
            <a:noFill/>
          </a:ln>
        </p:spPr>
        <p:txBody>
          <a:bodyPr>
            <a:spAutoFit/>
          </a:bodyPr>
          <a:lstStyle/>
          <a:p>
            <a:pPr algn="l">
              <a:spcBef>
                <a:spcPct val="50000"/>
              </a:spcBef>
            </a:pPr>
            <a:r>
              <a:rPr sz="3200" i="0">
                <a:latin typeface=".VnTime" panose="020B7200000000000000" pitchFamily="34" charset="0"/>
                <a:ea typeface="VNI-Trung Kien" pitchFamily="2" charset="0"/>
              </a:rPr>
              <a:t>1</a:t>
            </a:r>
          </a:p>
        </p:txBody>
      </p:sp>
      <p:sp>
        <p:nvSpPr>
          <p:cNvPr id="16417" name="Text Box 33"/>
          <p:cNvSpPr txBox="1"/>
          <p:nvPr/>
        </p:nvSpPr>
        <p:spPr>
          <a:xfrm>
            <a:off x="2130425" y="3833813"/>
            <a:ext cx="220663" cy="584200"/>
          </a:xfrm>
          <a:prstGeom prst="rect">
            <a:avLst/>
          </a:prstGeom>
          <a:noFill/>
          <a:ln w="9525">
            <a:noFill/>
          </a:ln>
        </p:spPr>
        <p:txBody>
          <a:bodyPr>
            <a:spAutoFit/>
          </a:bodyPr>
          <a:lstStyle/>
          <a:p>
            <a:pPr algn="l">
              <a:spcBef>
                <a:spcPct val="50000"/>
              </a:spcBef>
            </a:pPr>
            <a:r>
              <a:rPr sz="3200" i="0">
                <a:latin typeface=".VnTime" panose="020B7200000000000000" pitchFamily="34" charset="0"/>
                <a:ea typeface="VNI-Trung Kien" pitchFamily="2" charset="0"/>
              </a:rPr>
              <a:t>3</a:t>
            </a:r>
          </a:p>
        </p:txBody>
      </p:sp>
      <p:sp>
        <p:nvSpPr>
          <p:cNvPr id="16418" name="Text Box 34"/>
          <p:cNvSpPr txBox="1"/>
          <p:nvPr/>
        </p:nvSpPr>
        <p:spPr>
          <a:xfrm>
            <a:off x="2638425" y="3871913"/>
            <a:ext cx="220663" cy="646112"/>
          </a:xfrm>
          <a:prstGeom prst="rect">
            <a:avLst/>
          </a:prstGeom>
          <a:noFill/>
          <a:ln w="9525">
            <a:noFill/>
          </a:ln>
        </p:spPr>
        <p:txBody>
          <a:bodyPr>
            <a:spAutoFit/>
          </a:bodyPr>
          <a:lstStyle/>
          <a:p>
            <a:pPr algn="l">
              <a:spcBef>
                <a:spcPct val="50000"/>
              </a:spcBef>
            </a:pPr>
            <a:r>
              <a:rPr sz="3600" i="0">
                <a:latin typeface=".VnTime" panose="020B7200000000000000" pitchFamily="34" charset="0"/>
                <a:ea typeface="VNI-Trung Kien" pitchFamily="2" charset="0"/>
              </a:rPr>
              <a:t>4</a:t>
            </a:r>
          </a:p>
        </p:txBody>
      </p:sp>
      <p:sp>
        <p:nvSpPr>
          <p:cNvPr id="16419" name="Text Box 35"/>
          <p:cNvSpPr txBox="1"/>
          <p:nvPr/>
        </p:nvSpPr>
        <p:spPr>
          <a:xfrm>
            <a:off x="1384300" y="4373563"/>
            <a:ext cx="222250" cy="646112"/>
          </a:xfrm>
          <a:prstGeom prst="rect">
            <a:avLst/>
          </a:prstGeom>
          <a:noFill/>
          <a:ln w="9525">
            <a:noFill/>
          </a:ln>
        </p:spPr>
        <p:txBody>
          <a:bodyPr>
            <a:spAutoFit/>
          </a:bodyPr>
          <a:lstStyle/>
          <a:p>
            <a:pPr algn="l">
              <a:spcBef>
                <a:spcPct val="50000"/>
              </a:spcBef>
            </a:pPr>
            <a:r>
              <a:rPr sz="3600" i="0">
                <a:latin typeface=".VnTime" panose="020B7200000000000000" pitchFamily="34" charset="0"/>
                <a:ea typeface="VNI-Trung Kien" pitchFamily="2" charset="0"/>
              </a:rPr>
              <a:t>A</a:t>
            </a:r>
          </a:p>
        </p:txBody>
      </p:sp>
      <p:sp>
        <p:nvSpPr>
          <p:cNvPr id="16420" name="Rectangle 36"/>
          <p:cNvSpPr/>
          <p:nvPr/>
        </p:nvSpPr>
        <p:spPr>
          <a:xfrm>
            <a:off x="304800" y="5562600"/>
            <a:ext cx="2743200" cy="990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6421" name="Line 37"/>
          <p:cNvSpPr/>
          <p:nvPr/>
        </p:nvSpPr>
        <p:spPr>
          <a:xfrm>
            <a:off x="304800" y="6142038"/>
            <a:ext cx="2743200" cy="0"/>
          </a:xfrm>
          <a:prstGeom prst="line">
            <a:avLst/>
          </a:prstGeom>
          <a:ln w="9525" cap="flat" cmpd="sng">
            <a:solidFill>
              <a:schemeClr val="tx1"/>
            </a:solidFill>
            <a:prstDash val="solid"/>
            <a:headEnd type="none" w="med" len="med"/>
            <a:tailEnd type="none" w="med" len="med"/>
          </a:ln>
        </p:spPr>
      </p:sp>
      <p:sp>
        <p:nvSpPr>
          <p:cNvPr id="16422" name="Line 38"/>
          <p:cNvSpPr/>
          <p:nvPr/>
        </p:nvSpPr>
        <p:spPr>
          <a:xfrm>
            <a:off x="304800" y="5986463"/>
            <a:ext cx="2743200" cy="0"/>
          </a:xfrm>
          <a:prstGeom prst="line">
            <a:avLst/>
          </a:prstGeom>
          <a:ln w="9525" cap="flat" cmpd="sng">
            <a:solidFill>
              <a:schemeClr val="tx1"/>
            </a:solidFill>
            <a:prstDash val="solid"/>
            <a:headEnd type="none" w="med" len="med"/>
            <a:tailEnd type="none" w="med" len="med"/>
          </a:ln>
        </p:spPr>
      </p:sp>
      <p:sp>
        <p:nvSpPr>
          <p:cNvPr id="16423" name="Oval 39"/>
          <p:cNvSpPr/>
          <p:nvPr/>
        </p:nvSpPr>
        <p:spPr>
          <a:xfrm>
            <a:off x="1589088" y="5624513"/>
            <a:ext cx="349250" cy="25876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6424" name="Rectangle 40"/>
          <p:cNvSpPr/>
          <p:nvPr/>
        </p:nvSpPr>
        <p:spPr>
          <a:xfrm>
            <a:off x="596900" y="3657600"/>
            <a:ext cx="582613" cy="2587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a:r>
              <a:rPr sz="3600" i="0">
                <a:latin typeface=".VnTime" panose="020B7200000000000000" pitchFamily="34" charset="0"/>
                <a:ea typeface="VNI-Trung Kien" pitchFamily="2" charset="0"/>
              </a:rPr>
              <a:t>-</a:t>
            </a:r>
          </a:p>
        </p:txBody>
      </p:sp>
      <p:sp>
        <p:nvSpPr>
          <p:cNvPr id="16425" name="Rectangle 41"/>
          <p:cNvSpPr/>
          <p:nvPr/>
        </p:nvSpPr>
        <p:spPr>
          <a:xfrm>
            <a:off x="2055813" y="3657600"/>
            <a:ext cx="584200" cy="2587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a:r>
              <a:rPr sz="3600" b="1" i="0">
                <a:latin typeface=".VnTime" panose="020B7200000000000000" pitchFamily="34" charset="0"/>
                <a:ea typeface="VNI-Trung Kien" pitchFamily="2" charset="0"/>
              </a:rPr>
              <a:t>+</a:t>
            </a:r>
          </a:p>
        </p:txBody>
      </p:sp>
      <p:grpSp>
        <p:nvGrpSpPr>
          <p:cNvPr id="2" name="Group 42"/>
          <p:cNvGrpSpPr/>
          <p:nvPr/>
        </p:nvGrpSpPr>
        <p:grpSpPr>
          <a:xfrm>
            <a:off x="1524000" y="762000"/>
            <a:ext cx="1624013" cy="762000"/>
            <a:chOff x="240" y="3600"/>
            <a:chExt cx="1023" cy="480"/>
          </a:xfrm>
        </p:grpSpPr>
        <p:sp>
          <p:nvSpPr>
            <p:cNvPr id="16478" name="Rectangle 43"/>
            <p:cNvSpPr/>
            <p:nvPr/>
          </p:nvSpPr>
          <p:spPr>
            <a:xfrm>
              <a:off x="240" y="3714"/>
              <a:ext cx="96" cy="240"/>
            </a:xfrm>
            <a:prstGeom prst="rect">
              <a:avLst/>
            </a:prstGeom>
            <a:solidFill>
              <a:srgbClr val="FF9999"/>
            </a:solidFill>
            <a:ln w="2857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6479" name="Rectangle 44"/>
            <p:cNvSpPr/>
            <p:nvPr/>
          </p:nvSpPr>
          <p:spPr>
            <a:xfrm>
              <a:off x="351" y="3600"/>
              <a:ext cx="912" cy="480"/>
            </a:xfrm>
            <a:prstGeom prst="rect">
              <a:avLst/>
            </a:prstGeom>
            <a:solidFill>
              <a:srgbClr val="FF9999"/>
            </a:solidFill>
            <a:ln w="28575" cap="flat" cmpd="sng">
              <a:solidFill>
                <a:schemeClr val="tx1"/>
              </a:solidFill>
              <a:prstDash val="solid"/>
              <a:miter/>
              <a:headEnd type="none" w="med" len="med"/>
              <a:tailEnd type="none" w="med" len="med"/>
            </a:ln>
          </p:spPr>
          <p:txBody>
            <a:bodyPr wrap="none" anchor="ctr"/>
            <a:lstStyle/>
            <a:p>
              <a:pPr algn="ctr"/>
              <a:r>
                <a:rPr sz="3600" b="1" i="0">
                  <a:solidFill>
                    <a:schemeClr val="tx2"/>
                  </a:solidFill>
                  <a:latin typeface="Times New Roman" panose="02020603050405020304" pitchFamily="18" charset="0"/>
                  <a:ea typeface="VNI-Trung Kien" pitchFamily="2" charset="0"/>
                </a:rPr>
                <a:t>+      -</a:t>
              </a:r>
            </a:p>
          </p:txBody>
        </p:sp>
      </p:grpSp>
      <p:sp>
        <p:nvSpPr>
          <p:cNvPr id="16427" name="Rectangle 45"/>
          <p:cNvSpPr/>
          <p:nvPr/>
        </p:nvSpPr>
        <p:spPr>
          <a:xfrm>
            <a:off x="5410200" y="381000"/>
            <a:ext cx="152400" cy="609600"/>
          </a:xfrm>
          <a:prstGeom prst="rect">
            <a:avLst/>
          </a:prstGeom>
          <a:solidFill>
            <a:srgbClr val="0066FF"/>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grpSp>
        <p:nvGrpSpPr>
          <p:cNvPr id="3" name="Group 46"/>
          <p:cNvGrpSpPr/>
          <p:nvPr/>
        </p:nvGrpSpPr>
        <p:grpSpPr>
          <a:xfrm rot="6125800">
            <a:off x="588963" y="1908175"/>
            <a:ext cx="590550" cy="153988"/>
            <a:chOff x="2496" y="1938"/>
            <a:chExt cx="372" cy="222"/>
          </a:xfrm>
        </p:grpSpPr>
        <p:sp>
          <p:nvSpPr>
            <p:cNvPr id="16476" name="Rectangle 47"/>
            <p:cNvSpPr/>
            <p:nvPr/>
          </p:nvSpPr>
          <p:spPr>
            <a:xfrm rot="8718290">
              <a:off x="2496" y="2064"/>
              <a:ext cx="372" cy="96"/>
            </a:xfrm>
            <a:prstGeom prst="rect">
              <a:avLst/>
            </a:prstGeom>
            <a:solidFill>
              <a:srgbClr val="CC3300"/>
            </a:solidFill>
            <a:ln w="9525" cap="flat" cmpd="sng">
              <a:solidFill>
                <a:schemeClr val="tx1"/>
              </a:solidFill>
              <a:prstDash val="solid"/>
              <a:miter/>
              <a:headEnd type="none" w="med" len="med"/>
              <a:tailEnd type="none" w="med" len="med"/>
            </a:ln>
          </p:spPr>
          <p:txBody>
            <a:bodyPr vert="eaVert" wrap="none" anchor="ctr"/>
            <a:lstStyle/>
            <a:p>
              <a:pPr algn="ctr"/>
              <a:endParaRPr i="0">
                <a:latin typeface=".VnTime" panose="020B7200000000000000" pitchFamily="34" charset="0"/>
                <a:ea typeface="VNI-Trung Kien" pitchFamily="2" charset="0"/>
              </a:endParaRPr>
            </a:p>
          </p:txBody>
        </p:sp>
        <p:sp>
          <p:nvSpPr>
            <p:cNvPr id="16477" name="Rectangle 48"/>
            <p:cNvSpPr/>
            <p:nvPr/>
          </p:nvSpPr>
          <p:spPr>
            <a:xfrm rot="-2029325">
              <a:off x="2676" y="1938"/>
              <a:ext cx="51" cy="96"/>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grpSp>
      <p:sp>
        <p:nvSpPr>
          <p:cNvPr id="16429" name="Rectangle 49"/>
          <p:cNvSpPr/>
          <p:nvPr/>
        </p:nvSpPr>
        <p:spPr>
          <a:xfrm rot="5266436">
            <a:off x="522288" y="1458913"/>
            <a:ext cx="174625" cy="457200"/>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6430" name="Rectangle 50"/>
          <p:cNvSpPr/>
          <p:nvPr/>
        </p:nvSpPr>
        <p:spPr>
          <a:xfrm rot="5266436">
            <a:off x="278587" y="1916113"/>
            <a:ext cx="1066800" cy="163512"/>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6431" name="Rectangle 51"/>
          <p:cNvSpPr/>
          <p:nvPr/>
        </p:nvSpPr>
        <p:spPr>
          <a:xfrm rot="5266436">
            <a:off x="608013" y="2135188"/>
            <a:ext cx="155575" cy="304800"/>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6432" name="Text Box 52"/>
          <p:cNvSpPr txBox="1"/>
          <p:nvPr/>
        </p:nvSpPr>
        <p:spPr>
          <a:xfrm>
            <a:off x="990600" y="1604963"/>
            <a:ext cx="457200" cy="584200"/>
          </a:xfrm>
          <a:prstGeom prst="rect">
            <a:avLst/>
          </a:prstGeom>
          <a:noFill/>
          <a:ln w="9525">
            <a:noFill/>
          </a:ln>
        </p:spPr>
        <p:txBody>
          <a:bodyPr>
            <a:spAutoFit/>
          </a:bodyPr>
          <a:lstStyle/>
          <a:p>
            <a:pPr algn="l">
              <a:spcBef>
                <a:spcPct val="50000"/>
              </a:spcBef>
            </a:pPr>
            <a:r>
              <a:rPr sz="3200" b="1" i="0">
                <a:latin typeface=".VnTime" panose="020B7200000000000000" pitchFamily="34" charset="0"/>
                <a:ea typeface="VNI-Trung Kien" pitchFamily="2" charset="0"/>
              </a:rPr>
              <a:t>K</a:t>
            </a:r>
          </a:p>
        </p:txBody>
      </p:sp>
      <p:grpSp>
        <p:nvGrpSpPr>
          <p:cNvPr id="16433" name="Group 53"/>
          <p:cNvGrpSpPr/>
          <p:nvPr/>
        </p:nvGrpSpPr>
        <p:grpSpPr>
          <a:xfrm>
            <a:off x="4278313" y="0"/>
            <a:ext cx="2438400" cy="1905000"/>
            <a:chOff x="3072" y="96"/>
            <a:chExt cx="1536" cy="1200"/>
          </a:xfrm>
        </p:grpSpPr>
        <p:grpSp>
          <p:nvGrpSpPr>
            <p:cNvPr id="16461" name="Group 54"/>
            <p:cNvGrpSpPr/>
            <p:nvPr/>
          </p:nvGrpSpPr>
          <p:grpSpPr>
            <a:xfrm>
              <a:off x="3264" y="336"/>
              <a:ext cx="1152" cy="776"/>
              <a:chOff x="1680" y="2256"/>
              <a:chExt cx="864" cy="488"/>
            </a:xfrm>
          </p:grpSpPr>
          <p:sp>
            <p:nvSpPr>
              <p:cNvPr id="16468" name="Rectangle 55"/>
              <p:cNvSpPr/>
              <p:nvPr/>
            </p:nvSpPr>
            <p:spPr>
              <a:xfrm>
                <a:off x="1680" y="2332"/>
                <a:ext cx="864" cy="336"/>
              </a:xfrm>
              <a:prstGeom prst="rect">
                <a:avLst/>
              </a:prstGeom>
              <a:solidFill>
                <a:srgbClr val="FF9999"/>
              </a:solidFill>
              <a:ln w="28575" cap="flat" cmpd="sng">
                <a:solidFill>
                  <a:srgbClr val="990000"/>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6469" name="Freeform 56"/>
              <p:cNvSpPr/>
              <p:nvPr/>
            </p:nvSpPr>
            <p:spPr>
              <a:xfrm>
                <a:off x="1784" y="225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6470" name="Freeform 57"/>
              <p:cNvSpPr/>
              <p:nvPr/>
            </p:nvSpPr>
            <p:spPr>
              <a:xfrm>
                <a:off x="1878"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6471" name="Freeform 58"/>
              <p:cNvSpPr/>
              <p:nvPr/>
            </p:nvSpPr>
            <p:spPr>
              <a:xfrm>
                <a:off x="1973"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6472" name="Freeform 59"/>
              <p:cNvSpPr/>
              <p:nvPr/>
            </p:nvSpPr>
            <p:spPr>
              <a:xfrm>
                <a:off x="2058" y="2266"/>
                <a:ext cx="124"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6473" name="Freeform 60"/>
              <p:cNvSpPr/>
              <p:nvPr/>
            </p:nvSpPr>
            <p:spPr>
              <a:xfrm>
                <a:off x="2162"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6474" name="Freeform 61"/>
              <p:cNvSpPr/>
              <p:nvPr/>
            </p:nvSpPr>
            <p:spPr>
              <a:xfrm>
                <a:off x="2267"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6475" name="Freeform 62"/>
              <p:cNvSpPr/>
              <p:nvPr/>
            </p:nvSpPr>
            <p:spPr>
              <a:xfrm>
                <a:off x="2364"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grpSp>
        <p:sp>
          <p:nvSpPr>
            <p:cNvPr id="16462" name="Rectangle 63"/>
            <p:cNvSpPr/>
            <p:nvPr/>
          </p:nvSpPr>
          <p:spPr>
            <a:xfrm>
              <a:off x="3072" y="1104"/>
              <a:ext cx="1536" cy="192"/>
            </a:xfrm>
            <a:prstGeom prst="rect">
              <a:avLst/>
            </a:prstGeom>
            <a:solidFill>
              <a:srgbClr val="C0C0C0"/>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6463" name="Rectangle 64"/>
            <p:cNvSpPr/>
            <p:nvPr/>
          </p:nvSpPr>
          <p:spPr>
            <a:xfrm>
              <a:off x="3168" y="96"/>
              <a:ext cx="96" cy="1008"/>
            </a:xfrm>
            <a:prstGeom prst="rect">
              <a:avLst/>
            </a:prstGeom>
            <a:solidFill>
              <a:srgbClr val="FF9999"/>
            </a:solidFill>
            <a:ln w="9525" cap="flat" cmpd="sng">
              <a:solidFill>
                <a:srgbClr val="990000"/>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6464" name="Rectangle 65"/>
            <p:cNvSpPr/>
            <p:nvPr/>
          </p:nvSpPr>
          <p:spPr>
            <a:xfrm>
              <a:off x="4416" y="96"/>
              <a:ext cx="96" cy="1008"/>
            </a:xfrm>
            <a:prstGeom prst="rect">
              <a:avLst/>
            </a:prstGeom>
            <a:solidFill>
              <a:srgbClr val="FF9999"/>
            </a:solidFill>
            <a:ln w="9525" cap="flat" cmpd="sng">
              <a:solidFill>
                <a:srgbClr val="990000"/>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6465" name="Rectangle 66"/>
            <p:cNvSpPr/>
            <p:nvPr/>
          </p:nvSpPr>
          <p:spPr>
            <a:xfrm>
              <a:off x="3123" y="576"/>
              <a:ext cx="48" cy="192"/>
            </a:xfrm>
            <a:prstGeom prst="rect">
              <a:avLst/>
            </a:prstGeom>
            <a:solidFill>
              <a:srgbClr val="FF9999"/>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6466" name="Rectangle 67"/>
            <p:cNvSpPr/>
            <p:nvPr/>
          </p:nvSpPr>
          <p:spPr>
            <a:xfrm>
              <a:off x="4512" y="624"/>
              <a:ext cx="48" cy="192"/>
            </a:xfrm>
            <a:prstGeom prst="rect">
              <a:avLst/>
            </a:prstGeom>
            <a:solidFill>
              <a:srgbClr val="FF9999"/>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6467" name="Rectangle 68"/>
            <p:cNvSpPr/>
            <p:nvPr/>
          </p:nvSpPr>
          <p:spPr>
            <a:xfrm>
              <a:off x="3264" y="240"/>
              <a:ext cx="1152" cy="96"/>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grpSp>
      <p:sp>
        <p:nvSpPr>
          <p:cNvPr id="16434" name="Rectangle 69"/>
          <p:cNvSpPr/>
          <p:nvPr/>
        </p:nvSpPr>
        <p:spPr>
          <a:xfrm>
            <a:off x="3448050" y="2743200"/>
            <a:ext cx="4457700" cy="76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6435" name="Rectangle 70"/>
          <p:cNvSpPr/>
          <p:nvPr/>
        </p:nvSpPr>
        <p:spPr>
          <a:xfrm>
            <a:off x="7702550" y="2286000"/>
            <a:ext cx="88900" cy="4076700"/>
          </a:xfrm>
          <a:prstGeom prst="rect">
            <a:avLst/>
          </a:prstGeom>
          <a:solidFill>
            <a:schemeClr val="accent1"/>
          </a:solidFill>
          <a:ln w="9525">
            <a:noFill/>
          </a:ln>
        </p:spPr>
        <p:txBody>
          <a:bodyPr wrap="none" anchor="ctr"/>
          <a:lstStyle/>
          <a:p>
            <a:endParaRPr>
              <a:latin typeface="Arial" panose="020B0604020202020204" pitchFamily="34" charset="0"/>
              <a:ea typeface="VNI-Trung Kien" pitchFamily="2" charset="0"/>
            </a:endParaRPr>
          </a:p>
        </p:txBody>
      </p:sp>
      <p:sp>
        <p:nvSpPr>
          <p:cNvPr id="16436" name="Rectangle 71"/>
          <p:cNvSpPr/>
          <p:nvPr/>
        </p:nvSpPr>
        <p:spPr>
          <a:xfrm>
            <a:off x="7505700" y="2647950"/>
            <a:ext cx="457200" cy="304800"/>
          </a:xfrm>
          <a:prstGeom prst="rect">
            <a:avLst/>
          </a:prstGeom>
          <a:solidFill>
            <a:schemeClr val="accent1"/>
          </a:solidFill>
          <a:ln w="9525">
            <a:noFill/>
          </a:ln>
        </p:spPr>
        <p:txBody>
          <a:bodyPr wrap="none" anchor="ctr"/>
          <a:lstStyle/>
          <a:p>
            <a:endParaRPr>
              <a:latin typeface="Arial" panose="020B0604020202020204" pitchFamily="34" charset="0"/>
              <a:ea typeface="VNI-Trung Kien" pitchFamily="2" charset="0"/>
            </a:endParaRPr>
          </a:p>
        </p:txBody>
      </p:sp>
      <p:sp>
        <p:nvSpPr>
          <p:cNvPr id="16437" name="Rectangle 72"/>
          <p:cNvSpPr/>
          <p:nvPr/>
        </p:nvSpPr>
        <p:spPr>
          <a:xfrm>
            <a:off x="4022725" y="2701925"/>
            <a:ext cx="1200150" cy="161925"/>
          </a:xfrm>
          <a:prstGeom prst="rect">
            <a:avLst/>
          </a:prstGeom>
          <a:solidFill>
            <a:srgbClr val="0066FF"/>
          </a:solidFill>
          <a:ln w="9525" cap="flat" cmpd="sng">
            <a:solidFill>
              <a:srgbClr val="0066FF"/>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6438" name="Rectangle 73"/>
          <p:cNvSpPr/>
          <p:nvPr/>
        </p:nvSpPr>
        <p:spPr>
          <a:xfrm>
            <a:off x="5934075" y="2701925"/>
            <a:ext cx="1200150" cy="161925"/>
          </a:xfrm>
          <a:prstGeom prst="rect">
            <a:avLst/>
          </a:prstGeom>
          <a:solidFill>
            <a:srgbClr val="0066FF"/>
          </a:solidFill>
          <a:ln w="9525" cap="flat" cmpd="sng">
            <a:solidFill>
              <a:srgbClr val="0066FF"/>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grpSp>
        <p:nvGrpSpPr>
          <p:cNvPr id="6" name="Group 74"/>
          <p:cNvGrpSpPr/>
          <p:nvPr/>
        </p:nvGrpSpPr>
        <p:grpSpPr>
          <a:xfrm>
            <a:off x="3810000" y="2819400"/>
            <a:ext cx="3130550" cy="2682875"/>
            <a:chOff x="2688" y="1750"/>
            <a:chExt cx="1972" cy="1690"/>
          </a:xfrm>
        </p:grpSpPr>
        <p:sp>
          <p:nvSpPr>
            <p:cNvPr id="16456" name="Line 75"/>
            <p:cNvSpPr/>
            <p:nvPr/>
          </p:nvSpPr>
          <p:spPr>
            <a:xfrm flipH="1">
              <a:off x="4250" y="1785"/>
              <a:ext cx="0" cy="1437"/>
            </a:xfrm>
            <a:prstGeom prst="line">
              <a:avLst/>
            </a:prstGeom>
            <a:ln w="38100" cap="flat" cmpd="sng">
              <a:solidFill>
                <a:srgbClr val="FFCC66"/>
              </a:solidFill>
              <a:prstDash val="solid"/>
              <a:headEnd type="none" w="med" len="med"/>
              <a:tailEnd type="none" w="med" len="med"/>
            </a:ln>
          </p:spPr>
        </p:sp>
        <p:sp>
          <p:nvSpPr>
            <p:cNvPr id="16457" name="Line 76"/>
            <p:cNvSpPr/>
            <p:nvPr/>
          </p:nvSpPr>
          <p:spPr>
            <a:xfrm>
              <a:off x="2906" y="2505"/>
              <a:ext cx="1500" cy="794"/>
            </a:xfrm>
            <a:prstGeom prst="line">
              <a:avLst/>
            </a:prstGeom>
            <a:ln w="127000" cap="flat" cmpd="sng">
              <a:solidFill>
                <a:schemeClr val="folHlink"/>
              </a:solidFill>
              <a:prstDash val="solid"/>
              <a:headEnd type="none" w="med" len="med"/>
              <a:tailEnd type="none" w="med" len="med"/>
            </a:ln>
          </p:spPr>
        </p:sp>
        <p:sp>
          <p:nvSpPr>
            <p:cNvPr id="16458" name="Line 77"/>
            <p:cNvSpPr/>
            <p:nvPr/>
          </p:nvSpPr>
          <p:spPr>
            <a:xfrm>
              <a:off x="3002" y="1750"/>
              <a:ext cx="24" cy="841"/>
            </a:xfrm>
            <a:prstGeom prst="line">
              <a:avLst/>
            </a:prstGeom>
            <a:ln w="38100" cap="flat" cmpd="sng">
              <a:solidFill>
                <a:srgbClr val="FFCC66"/>
              </a:solidFill>
              <a:prstDash val="solid"/>
              <a:headEnd type="none" w="med" len="med"/>
              <a:tailEnd type="none" w="med" len="med"/>
            </a:ln>
          </p:spPr>
        </p:sp>
        <p:sp>
          <p:nvSpPr>
            <p:cNvPr id="16459" name="Text Box 78"/>
            <p:cNvSpPr txBox="1"/>
            <p:nvPr/>
          </p:nvSpPr>
          <p:spPr>
            <a:xfrm>
              <a:off x="2688" y="2316"/>
              <a:ext cx="372" cy="330"/>
            </a:xfrm>
            <a:prstGeom prst="rect">
              <a:avLst/>
            </a:prstGeom>
            <a:noFill/>
            <a:ln w="9525">
              <a:noFill/>
            </a:ln>
          </p:spPr>
          <p:txBody>
            <a:bodyPr>
              <a:spAutoFit/>
            </a:bodyPr>
            <a:lstStyle/>
            <a:p>
              <a:pPr algn="l">
                <a:spcBef>
                  <a:spcPct val="50000"/>
                </a:spcBef>
              </a:pPr>
              <a:r>
                <a:rPr sz="2800" b="1" i="0">
                  <a:solidFill>
                    <a:schemeClr val="accent2"/>
                  </a:solidFill>
                  <a:latin typeface=".VnTime" panose="020B7200000000000000" pitchFamily="34" charset="0"/>
                  <a:ea typeface="VNI-Trung Kien" pitchFamily="2" charset="0"/>
                </a:rPr>
                <a:t>A</a:t>
              </a:r>
            </a:p>
          </p:txBody>
        </p:sp>
        <p:sp>
          <p:nvSpPr>
            <p:cNvPr id="16460" name="Text Box 79"/>
            <p:cNvSpPr txBox="1"/>
            <p:nvPr/>
          </p:nvSpPr>
          <p:spPr>
            <a:xfrm>
              <a:off x="4288" y="3110"/>
              <a:ext cx="372" cy="330"/>
            </a:xfrm>
            <a:prstGeom prst="rect">
              <a:avLst/>
            </a:prstGeom>
            <a:noFill/>
            <a:ln w="9525">
              <a:noFill/>
            </a:ln>
          </p:spPr>
          <p:txBody>
            <a:bodyPr>
              <a:spAutoFit/>
            </a:bodyPr>
            <a:lstStyle/>
            <a:p>
              <a:pPr algn="l">
                <a:spcBef>
                  <a:spcPct val="50000"/>
                </a:spcBef>
              </a:pPr>
              <a:r>
                <a:rPr sz="2800" b="1" i="0">
                  <a:solidFill>
                    <a:schemeClr val="accent2"/>
                  </a:solidFill>
                  <a:latin typeface=".VnTime" panose="020B7200000000000000" pitchFamily="34" charset="0"/>
                  <a:ea typeface="VNI-Trung Kien" pitchFamily="2" charset="0"/>
                </a:rPr>
                <a:t>B</a:t>
              </a:r>
            </a:p>
          </p:txBody>
        </p:sp>
      </p:grpSp>
      <p:cxnSp>
        <p:nvCxnSpPr>
          <p:cNvPr id="16440" name="AutoShape 80"/>
          <p:cNvCxnSpPr/>
          <p:nvPr/>
        </p:nvCxnSpPr>
        <p:spPr>
          <a:xfrm rot="16200000" flipV="1">
            <a:off x="302584" y="3066482"/>
            <a:ext cx="1126734" cy="55501"/>
          </a:xfrm>
          <a:prstGeom prst="bentConnector3">
            <a:avLst>
              <a:gd name="adj1" fmla="val 50000"/>
            </a:avLst>
          </a:prstGeom>
          <a:ln w="38100" cap="flat" cmpd="sng">
            <a:solidFill>
              <a:schemeClr val="tx1"/>
            </a:solidFill>
            <a:prstDash val="solid"/>
            <a:miter/>
            <a:headEnd type="none" w="med" len="med"/>
            <a:tailEnd type="none" w="med" len="med"/>
          </a:ln>
        </p:spPr>
      </p:cxnSp>
      <p:cxnSp>
        <p:nvCxnSpPr>
          <p:cNvPr id="16441" name="AutoShape 81"/>
          <p:cNvCxnSpPr/>
          <p:nvPr/>
        </p:nvCxnSpPr>
        <p:spPr>
          <a:xfrm rot="5400000" flipH="1" flipV="1">
            <a:off x="1068135" y="856608"/>
            <a:ext cx="331397" cy="885132"/>
          </a:xfrm>
          <a:prstGeom prst="bentConnector2">
            <a:avLst/>
          </a:prstGeom>
          <a:ln w="38100" cap="flat" cmpd="sng">
            <a:solidFill>
              <a:schemeClr val="tx1"/>
            </a:solidFill>
            <a:prstDash val="solid"/>
            <a:miter/>
            <a:headEnd type="none" w="med" len="med"/>
            <a:tailEnd type="none" w="med" len="med"/>
          </a:ln>
        </p:spPr>
      </p:cxnSp>
      <p:cxnSp>
        <p:nvCxnSpPr>
          <p:cNvPr id="16442" name="AutoShape 82"/>
          <p:cNvCxnSpPr>
            <a:stCxn id="16479" idx="3"/>
            <a:endCxn id="16465" idx="1"/>
          </p:cNvCxnSpPr>
          <p:nvPr/>
        </p:nvCxnSpPr>
        <p:spPr>
          <a:xfrm flipV="1">
            <a:off x="3162300" y="914400"/>
            <a:ext cx="1196975" cy="228600"/>
          </a:xfrm>
          <a:prstGeom prst="bentConnector3">
            <a:avLst>
              <a:gd name="adj1" fmla="val 49338"/>
            </a:avLst>
          </a:prstGeom>
          <a:ln w="38100" cap="flat" cmpd="sng">
            <a:solidFill>
              <a:schemeClr val="tx1"/>
            </a:solidFill>
            <a:prstDash val="solid"/>
            <a:miter/>
            <a:headEnd type="none" w="med" len="med"/>
            <a:tailEnd type="none" w="med" len="med"/>
          </a:ln>
        </p:spPr>
      </p:cxnSp>
      <p:cxnSp>
        <p:nvCxnSpPr>
          <p:cNvPr id="16443" name="AutoShape 83"/>
          <p:cNvCxnSpPr>
            <a:stCxn id="16466" idx="3"/>
            <a:endCxn id="16438" idx="3"/>
          </p:cNvCxnSpPr>
          <p:nvPr/>
        </p:nvCxnSpPr>
        <p:spPr>
          <a:xfrm>
            <a:off x="6640513" y="990600"/>
            <a:ext cx="493712" cy="1792288"/>
          </a:xfrm>
          <a:prstGeom prst="bentConnector3">
            <a:avLst>
              <a:gd name="adj1" fmla="val 146301"/>
            </a:avLst>
          </a:prstGeom>
          <a:ln w="38100" cap="flat" cmpd="sng">
            <a:solidFill>
              <a:schemeClr val="tx1"/>
            </a:solidFill>
            <a:prstDash val="solid"/>
            <a:miter/>
            <a:headEnd type="none" w="med" len="med"/>
            <a:tailEnd type="none" w="med" len="med"/>
          </a:ln>
        </p:spPr>
      </p:cxnSp>
      <p:cxnSp>
        <p:nvCxnSpPr>
          <p:cNvPr id="16444" name="AutoShape 84"/>
          <p:cNvCxnSpPr>
            <a:stCxn id="16425" idx="0"/>
            <a:endCxn id="16437" idx="1"/>
          </p:cNvCxnSpPr>
          <p:nvPr/>
        </p:nvCxnSpPr>
        <p:spPr>
          <a:xfrm rot="-5400000">
            <a:off x="2747963" y="2382838"/>
            <a:ext cx="874712" cy="1674812"/>
          </a:xfrm>
          <a:prstGeom prst="bentConnector2">
            <a:avLst/>
          </a:prstGeom>
          <a:ln w="38100" cap="flat" cmpd="sng">
            <a:solidFill>
              <a:schemeClr val="tx1"/>
            </a:solidFill>
            <a:prstDash val="solid"/>
            <a:miter/>
            <a:headEnd type="none" w="med" len="med"/>
            <a:tailEnd type="none" w="med" len="med"/>
          </a:ln>
        </p:spPr>
      </p:cxnSp>
      <p:cxnSp>
        <p:nvCxnSpPr>
          <p:cNvPr id="86101" name="AutoShape 85"/>
          <p:cNvCxnSpPr>
            <a:stCxn id="16424" idx="0"/>
          </p:cNvCxnSpPr>
          <p:nvPr/>
        </p:nvCxnSpPr>
        <p:spPr>
          <a:xfrm rot="16200000" flipV="1">
            <a:off x="262536" y="3031928"/>
            <a:ext cx="1126330" cy="125013"/>
          </a:xfrm>
          <a:prstGeom prst="bentConnector3">
            <a:avLst>
              <a:gd name="adj1" fmla="val 50000"/>
            </a:avLst>
          </a:prstGeom>
          <a:ln w="38100" cap="flat" cmpd="sng">
            <a:solidFill>
              <a:srgbClr val="FF0000"/>
            </a:solidFill>
            <a:prstDash val="solid"/>
            <a:miter/>
            <a:headEnd type="none" w="med" len="med"/>
            <a:tailEnd type="none" w="med" len="med"/>
          </a:ln>
        </p:spPr>
      </p:cxnSp>
      <p:cxnSp>
        <p:nvCxnSpPr>
          <p:cNvPr id="16446" name="AutoShape 86"/>
          <p:cNvCxnSpPr/>
          <p:nvPr/>
        </p:nvCxnSpPr>
        <p:spPr>
          <a:xfrm rot="-5400000">
            <a:off x="1139825" y="787400"/>
            <a:ext cx="333375" cy="1044575"/>
          </a:xfrm>
          <a:prstGeom prst="bentConnector2">
            <a:avLst/>
          </a:prstGeom>
          <a:ln w="38100" cap="flat" cmpd="sng">
            <a:solidFill>
              <a:srgbClr val="FF0000"/>
            </a:solidFill>
            <a:prstDash val="solid"/>
            <a:miter/>
            <a:headEnd type="none" w="med" len="med"/>
            <a:tailEnd type="none" w="med" len="med"/>
          </a:ln>
        </p:spPr>
      </p:cxnSp>
      <p:cxnSp>
        <p:nvCxnSpPr>
          <p:cNvPr id="86103" name="AutoShape 87"/>
          <p:cNvCxnSpPr/>
          <p:nvPr/>
        </p:nvCxnSpPr>
        <p:spPr>
          <a:xfrm flipV="1">
            <a:off x="3157538" y="911225"/>
            <a:ext cx="1220787" cy="228600"/>
          </a:xfrm>
          <a:prstGeom prst="bentConnector3">
            <a:avLst>
              <a:gd name="adj1" fmla="val 49417"/>
            </a:avLst>
          </a:prstGeom>
          <a:ln w="38100" cap="flat" cmpd="sng">
            <a:solidFill>
              <a:srgbClr val="FF0000"/>
            </a:solidFill>
            <a:prstDash val="solid"/>
            <a:miter/>
            <a:headEnd type="none" w="med" len="med"/>
            <a:tailEnd type="none" w="med" len="med"/>
          </a:ln>
        </p:spPr>
      </p:cxnSp>
      <p:cxnSp>
        <p:nvCxnSpPr>
          <p:cNvPr id="86104" name="AutoShape 88"/>
          <p:cNvCxnSpPr/>
          <p:nvPr/>
        </p:nvCxnSpPr>
        <p:spPr>
          <a:xfrm>
            <a:off x="6640513" y="990600"/>
            <a:ext cx="493712" cy="1792288"/>
          </a:xfrm>
          <a:prstGeom prst="bentConnector3">
            <a:avLst>
              <a:gd name="adj1" fmla="val 146301"/>
            </a:avLst>
          </a:prstGeom>
          <a:ln w="38100" cap="flat" cmpd="sng">
            <a:solidFill>
              <a:srgbClr val="FF0000"/>
            </a:solidFill>
            <a:prstDash val="solid"/>
            <a:miter/>
            <a:headEnd type="none" w="med" len="med"/>
            <a:tailEnd type="none" w="med" len="med"/>
          </a:ln>
        </p:spPr>
      </p:cxnSp>
      <p:grpSp>
        <p:nvGrpSpPr>
          <p:cNvPr id="7" name="Group 89"/>
          <p:cNvGrpSpPr/>
          <p:nvPr/>
        </p:nvGrpSpPr>
        <p:grpSpPr>
          <a:xfrm>
            <a:off x="3810000" y="2819400"/>
            <a:ext cx="3130550" cy="2682875"/>
            <a:chOff x="2688" y="1750"/>
            <a:chExt cx="1972" cy="1690"/>
          </a:xfrm>
        </p:grpSpPr>
        <p:sp>
          <p:nvSpPr>
            <p:cNvPr id="16451" name="Line 90"/>
            <p:cNvSpPr/>
            <p:nvPr/>
          </p:nvSpPr>
          <p:spPr>
            <a:xfrm flipH="1">
              <a:off x="4250" y="1785"/>
              <a:ext cx="0" cy="1437"/>
            </a:xfrm>
            <a:prstGeom prst="line">
              <a:avLst/>
            </a:prstGeom>
            <a:ln w="38100" cap="flat" cmpd="sng">
              <a:solidFill>
                <a:srgbClr val="FF0000"/>
              </a:solidFill>
              <a:prstDash val="solid"/>
              <a:headEnd type="none" w="med" len="med"/>
              <a:tailEnd type="none" w="med" len="med"/>
            </a:ln>
          </p:spPr>
        </p:sp>
        <p:sp>
          <p:nvSpPr>
            <p:cNvPr id="16452" name="Line 91"/>
            <p:cNvSpPr/>
            <p:nvPr/>
          </p:nvSpPr>
          <p:spPr>
            <a:xfrm>
              <a:off x="2906" y="2505"/>
              <a:ext cx="1500" cy="794"/>
            </a:xfrm>
            <a:prstGeom prst="line">
              <a:avLst/>
            </a:prstGeom>
            <a:ln w="127000" cap="flat" cmpd="sng">
              <a:solidFill>
                <a:srgbClr val="FF0000"/>
              </a:solidFill>
              <a:prstDash val="solid"/>
              <a:headEnd type="none" w="med" len="med"/>
              <a:tailEnd type="none" w="med" len="med"/>
            </a:ln>
          </p:spPr>
        </p:sp>
        <p:sp>
          <p:nvSpPr>
            <p:cNvPr id="16453" name="Line 92"/>
            <p:cNvSpPr/>
            <p:nvPr/>
          </p:nvSpPr>
          <p:spPr>
            <a:xfrm>
              <a:off x="3002" y="1750"/>
              <a:ext cx="24" cy="841"/>
            </a:xfrm>
            <a:prstGeom prst="line">
              <a:avLst/>
            </a:prstGeom>
            <a:ln w="38100" cap="flat" cmpd="sng">
              <a:solidFill>
                <a:srgbClr val="FF0000"/>
              </a:solidFill>
              <a:prstDash val="solid"/>
              <a:headEnd type="none" w="med" len="med"/>
              <a:tailEnd type="none" w="med" len="med"/>
            </a:ln>
          </p:spPr>
        </p:sp>
        <p:sp>
          <p:nvSpPr>
            <p:cNvPr id="16454" name="Text Box 93"/>
            <p:cNvSpPr txBox="1"/>
            <p:nvPr/>
          </p:nvSpPr>
          <p:spPr>
            <a:xfrm>
              <a:off x="2688" y="2316"/>
              <a:ext cx="372" cy="330"/>
            </a:xfrm>
            <a:prstGeom prst="rect">
              <a:avLst/>
            </a:prstGeom>
            <a:noFill/>
            <a:ln w="9525">
              <a:noFill/>
            </a:ln>
          </p:spPr>
          <p:txBody>
            <a:bodyPr>
              <a:spAutoFit/>
            </a:bodyPr>
            <a:lstStyle/>
            <a:p>
              <a:pPr algn="l">
                <a:spcBef>
                  <a:spcPct val="50000"/>
                </a:spcBef>
              </a:pPr>
              <a:r>
                <a:rPr sz="2800" b="1" i="0">
                  <a:solidFill>
                    <a:schemeClr val="accent2"/>
                  </a:solidFill>
                  <a:latin typeface=".VnTime" panose="020B7200000000000000" pitchFamily="34" charset="0"/>
                  <a:ea typeface="VNI-Trung Kien" pitchFamily="2" charset="0"/>
                </a:rPr>
                <a:t>A</a:t>
              </a:r>
            </a:p>
          </p:txBody>
        </p:sp>
        <p:sp>
          <p:nvSpPr>
            <p:cNvPr id="16455" name="Text Box 94"/>
            <p:cNvSpPr txBox="1"/>
            <p:nvPr/>
          </p:nvSpPr>
          <p:spPr>
            <a:xfrm>
              <a:off x="4288" y="3110"/>
              <a:ext cx="372" cy="330"/>
            </a:xfrm>
            <a:prstGeom prst="rect">
              <a:avLst/>
            </a:prstGeom>
            <a:noFill/>
            <a:ln w="9525">
              <a:noFill/>
            </a:ln>
          </p:spPr>
          <p:txBody>
            <a:bodyPr>
              <a:spAutoFit/>
            </a:bodyPr>
            <a:lstStyle/>
            <a:p>
              <a:pPr algn="l">
                <a:spcBef>
                  <a:spcPct val="50000"/>
                </a:spcBef>
              </a:pPr>
              <a:r>
                <a:rPr sz="2800" b="1" i="0">
                  <a:solidFill>
                    <a:schemeClr val="accent2"/>
                  </a:solidFill>
                  <a:latin typeface=".VnTime" panose="020B7200000000000000" pitchFamily="34" charset="0"/>
                  <a:ea typeface="VNI-Trung Kien" pitchFamily="2" charset="0"/>
                </a:rPr>
                <a:t>B</a:t>
              </a:r>
            </a:p>
          </p:txBody>
        </p:sp>
      </p:grpSp>
      <p:cxnSp>
        <p:nvCxnSpPr>
          <p:cNvPr id="16450" name="AutoShape 95"/>
          <p:cNvCxnSpPr/>
          <p:nvPr/>
        </p:nvCxnSpPr>
        <p:spPr>
          <a:xfrm rot="-5400000">
            <a:off x="2751138" y="2390775"/>
            <a:ext cx="874712" cy="1674813"/>
          </a:xfrm>
          <a:prstGeom prst="bentConnector2">
            <a:avLst/>
          </a:prstGeom>
          <a:ln w="38100" cap="flat" cmpd="sng">
            <a:solidFill>
              <a:srgbClr val="FF0000"/>
            </a:solidFill>
            <a:prstDash val="solid"/>
            <a:miter/>
            <a:headEnd type="none" w="med" len="med"/>
            <a:tailEnd type="none"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1200000">
                                      <p:cBhvr>
                                        <p:cTn id="10" dur="2000" fill="hold"/>
                                        <p:tgtEl>
                                          <p:spTgt spid="3"/>
                                        </p:tgtEl>
                                        <p:attrNameLst>
                                          <p:attrName>r</p:attrName>
                                        </p:attrNameLst>
                                      </p:cBhvr>
                                    </p:animRot>
                                  </p:childTnLst>
                                </p:cTn>
                              </p:par>
                            </p:childTnLst>
                          </p:cTn>
                        </p:par>
                        <p:par>
                          <p:cTn id="11" fill="hold">
                            <p:stCondLst>
                              <p:cond delay="2000"/>
                            </p:stCondLst>
                            <p:childTnLst>
                              <p:par>
                                <p:cTn id="12" presetID="22" presetClass="entr" presetSubtype="4" fill="hold" nodeType="afterEffect">
                                  <p:stCondLst>
                                    <p:cond delay="0"/>
                                  </p:stCondLst>
                                  <p:childTnLst>
                                    <p:set>
                                      <p:cBhvr>
                                        <p:cTn id="13" dur="1" fill="hold">
                                          <p:stCondLst>
                                            <p:cond delay="0"/>
                                          </p:stCondLst>
                                        </p:cTn>
                                        <p:tgtEl>
                                          <p:spTgt spid="86103"/>
                                        </p:tgtEl>
                                        <p:attrNameLst>
                                          <p:attrName>style.visibility</p:attrName>
                                        </p:attrNameLst>
                                      </p:cBhvr>
                                      <p:to>
                                        <p:strVal val="visible"/>
                                      </p:to>
                                    </p:set>
                                    <p:animEffect transition="in" filter="wipe(down)">
                                      <p:cBhvr>
                                        <p:cTn id="14" dur="500"/>
                                        <p:tgtEl>
                                          <p:spTgt spid="86103"/>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86104"/>
                                        </p:tgtEl>
                                        <p:attrNameLst>
                                          <p:attrName>style.visibility</p:attrName>
                                        </p:attrNameLst>
                                      </p:cBhvr>
                                      <p:to>
                                        <p:strVal val="visible"/>
                                      </p:to>
                                    </p:set>
                                    <p:animEffect transition="in" filter="wipe(left)">
                                      <p:cBhvr>
                                        <p:cTn id="18" dur="500"/>
                                        <p:tgtEl>
                                          <p:spTgt spid="86104"/>
                                        </p:tgtEl>
                                      </p:cBhvr>
                                    </p:animEffect>
                                  </p:childTnLst>
                                </p:cTn>
                              </p:par>
                            </p:childTnLst>
                          </p:cTn>
                        </p:par>
                        <p:par>
                          <p:cTn id="19" fill="hold">
                            <p:stCondLst>
                              <p:cond delay="3000"/>
                            </p:stCondLst>
                            <p:childTnLst>
                              <p:par>
                                <p:cTn id="20" presetID="2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3500"/>
                            </p:stCondLst>
                            <p:childTnLst>
                              <p:par>
                                <p:cTn id="24" presetID="22" presetClass="entr" presetSubtype="2" fill="hold" nodeType="afterEffect">
                                  <p:stCondLst>
                                    <p:cond delay="0"/>
                                  </p:stCondLst>
                                  <p:childTnLst>
                                    <p:set>
                                      <p:cBhvr>
                                        <p:cTn id="25" dur="1" fill="hold">
                                          <p:stCondLst>
                                            <p:cond delay="0"/>
                                          </p:stCondLst>
                                        </p:cTn>
                                        <p:tgtEl>
                                          <p:spTgt spid="16450"/>
                                        </p:tgtEl>
                                        <p:attrNameLst>
                                          <p:attrName>style.visibility</p:attrName>
                                        </p:attrNameLst>
                                      </p:cBhvr>
                                      <p:to>
                                        <p:strVal val="visible"/>
                                      </p:to>
                                    </p:set>
                                    <p:animEffect transition="in" filter="wipe(right)">
                                      <p:cBhvr>
                                        <p:cTn id="26" dur="500"/>
                                        <p:tgtEl>
                                          <p:spTgt spid="16450"/>
                                        </p:tgtEl>
                                      </p:cBhvr>
                                    </p:animEffect>
                                  </p:childTnLst>
                                </p:cTn>
                              </p:par>
                            </p:childTnLst>
                          </p:cTn>
                        </p:par>
                        <p:par>
                          <p:cTn id="27" fill="hold">
                            <p:stCondLst>
                              <p:cond delay="4000"/>
                            </p:stCondLst>
                            <p:childTnLst>
                              <p:par>
                                <p:cTn id="28" presetID="22" presetClass="entr" presetSubtype="4" fill="hold" nodeType="afterEffect">
                                  <p:stCondLst>
                                    <p:cond delay="0"/>
                                  </p:stCondLst>
                                  <p:childTnLst>
                                    <p:set>
                                      <p:cBhvr>
                                        <p:cTn id="29" dur="1" fill="hold">
                                          <p:stCondLst>
                                            <p:cond delay="0"/>
                                          </p:stCondLst>
                                        </p:cTn>
                                        <p:tgtEl>
                                          <p:spTgt spid="86101"/>
                                        </p:tgtEl>
                                        <p:attrNameLst>
                                          <p:attrName>style.visibility</p:attrName>
                                        </p:attrNameLst>
                                      </p:cBhvr>
                                      <p:to>
                                        <p:strVal val="visible"/>
                                      </p:to>
                                    </p:set>
                                    <p:animEffect transition="in" filter="wipe(down)">
                                      <p:cBhvr>
                                        <p:cTn id="30" dur="500"/>
                                        <p:tgtEl>
                                          <p:spTgt spid="86101"/>
                                        </p:tgtEl>
                                      </p:cBhvr>
                                    </p:animEffect>
                                  </p:childTnLst>
                                </p:cTn>
                              </p:par>
                            </p:childTnLst>
                          </p:cTn>
                        </p:par>
                        <p:par>
                          <p:cTn id="31" fill="hold">
                            <p:stCondLst>
                              <p:cond delay="4500"/>
                            </p:stCondLst>
                            <p:childTnLst>
                              <p:par>
                                <p:cTn id="32" presetID="22" presetClass="entr" presetSubtype="4" fill="hold" nodeType="afterEffect">
                                  <p:stCondLst>
                                    <p:cond delay="0"/>
                                  </p:stCondLst>
                                  <p:childTnLst>
                                    <p:set>
                                      <p:cBhvr>
                                        <p:cTn id="33" dur="1" fill="hold">
                                          <p:stCondLst>
                                            <p:cond delay="0"/>
                                          </p:stCondLst>
                                        </p:cTn>
                                        <p:tgtEl>
                                          <p:spTgt spid="16446"/>
                                        </p:tgtEl>
                                        <p:attrNameLst>
                                          <p:attrName>style.visibility</p:attrName>
                                        </p:attrNameLst>
                                      </p:cBhvr>
                                      <p:to>
                                        <p:strVal val="visible"/>
                                      </p:to>
                                    </p:set>
                                    <p:animEffect transition="in" filter="wipe(down)">
                                      <p:cBhvr>
                                        <p:cTn id="34" dur="500"/>
                                        <p:tgtEl>
                                          <p:spTgt spid="16446"/>
                                        </p:tgtEl>
                                      </p:cBhvr>
                                    </p:animEffect>
                                  </p:childTnLst>
                                </p:cTn>
                              </p:par>
                            </p:childTnLst>
                          </p:cTn>
                        </p:par>
                        <p:par>
                          <p:cTn id="35" fill="hold">
                            <p:stCondLst>
                              <p:cond delay="5000"/>
                            </p:stCondLst>
                            <p:childTnLst>
                              <p:par>
                                <p:cTn id="36" presetID="8" presetClass="emph" presetSubtype="0" fill="hold" nodeType="afterEffect">
                                  <p:stCondLst>
                                    <p:cond delay="0"/>
                                  </p:stCondLst>
                                  <p:childTnLst>
                                    <p:animRot by="2100000">
                                      <p:cBhvr>
                                        <p:cTn id="37" dur="2000" fill="hold"/>
                                        <p:tgtEl>
                                          <p:spTgt spid="86023"/>
                                        </p:tgtEl>
                                        <p:attrNameLst>
                                          <p:attrName>r</p:attrName>
                                        </p:attrNameLst>
                                      </p:cBhvr>
                                    </p:animRot>
                                  </p:childTnLst>
                                </p:cTn>
                              </p:par>
                              <p:par>
                                <p:cTn id="38" presetID="35" presetClass="path" presetSubtype="0" accel="50000" decel="50000" fill="hold" nodeType="withEffect">
                                  <p:stCondLst>
                                    <p:cond delay="0"/>
                                  </p:stCondLst>
                                  <p:childTnLst>
                                    <p:animMotion origin="layout" path="M 1.66667E-6 3.35647E-6 L 0.05937 -0.00579 " pathEditMode="relative" rAng="0" ptsTypes="AA">
                                      <p:cBhvr>
                                        <p:cTn id="39" dur="5000" fill="hold"/>
                                        <p:tgtEl>
                                          <p:spTgt spid="7"/>
                                        </p:tgtEl>
                                        <p:attrNameLst>
                                          <p:attrName>ppt_x</p:attrName>
                                          <p:attrName>ppt_y</p:attrName>
                                        </p:attrNameLst>
                                      </p:cBhvr>
                                      <p:rCtr x="3000" y="-300"/>
                                    </p:animMotion>
                                  </p:childTnLst>
                                </p:cTn>
                              </p:par>
                              <p:par>
                                <p:cTn id="40" presetID="35" presetClass="path" presetSubtype="0" accel="50000" decel="50000" fill="hold" nodeType="withEffect">
                                  <p:stCondLst>
                                    <p:cond delay="0"/>
                                  </p:stCondLst>
                                  <p:childTnLst>
                                    <p:animMotion origin="layout" path="M -1.94444E-6 7.14781E-7 L 0.0592 -0.00625 " pathEditMode="relative" rAng="0" ptsTypes="AA">
                                      <p:cBhvr>
                                        <p:cTn id="41" dur="5000" fill="hold"/>
                                        <p:tgtEl>
                                          <p:spTgt spid="6"/>
                                        </p:tgtEl>
                                        <p:attrNameLst>
                                          <p:attrName>ppt_x</p:attrName>
                                          <p:attrName>ppt_y</p:attrName>
                                        </p:attrNameLst>
                                      </p:cBhvr>
                                      <p:rCtr x="30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9050" y="21744"/>
            <a:ext cx="9144000" cy="6818861"/>
          </a:xfrm>
          <a:prstGeom prst="rect">
            <a:avLst/>
          </a:prstGeom>
          <a:solidFill>
            <a:srgbClr val="FFFFFF"/>
          </a:solidFill>
          <a:ln w="9525">
            <a:solidFill>
              <a:schemeClr val="tx1"/>
            </a:solidFill>
            <a:miter lim="800000"/>
          </a:ln>
          <a:scene3d>
            <a:camera prst="orthographicFront"/>
            <a:lightRig rig="threePt" dir="t"/>
          </a:scene3d>
          <a:sp3d>
            <a:bevelT w="114300" prst="artDeco"/>
          </a:sp3d>
        </p:spPr>
        <p:txBody>
          <a:bodyPr wrap="none" anchor="ctr"/>
          <a:lstStyle/>
          <a:p>
            <a:endParaRPr>
              <a:solidFill>
                <a:srgbClr val="3333CC"/>
              </a:solidFill>
              <a:latin typeface="Arial" panose="020B0604020202020204" pitchFamily="34" charset="0"/>
              <a:ea typeface="VNI-Trung Kien" pitchFamily="2" charset="0"/>
            </a:endParaRPr>
          </a:p>
        </p:txBody>
      </p:sp>
      <p:sp>
        <p:nvSpPr>
          <p:cNvPr id="14339" name="Rectangle 3"/>
          <p:cNvSpPr>
            <a:spLocks noChangeArrowheads="1"/>
          </p:cNvSpPr>
          <p:nvPr/>
        </p:nvSpPr>
        <p:spPr bwMode="auto">
          <a:xfrm>
            <a:off x="0" y="0"/>
            <a:ext cx="9144000" cy="761999"/>
          </a:xfrm>
          <a:prstGeom prst="rect">
            <a:avLst/>
          </a:prstGeom>
          <a:gradFill rotWithShape="1">
            <a:gsLst>
              <a:gs pos="0">
                <a:srgbClr val="FFA2A1"/>
              </a:gs>
              <a:gs pos="35001">
                <a:srgbClr val="FFBEBD"/>
              </a:gs>
              <a:gs pos="100000">
                <a:srgbClr val="FFE5E5"/>
              </a:gs>
            </a:gsLst>
            <a:lin ang="16200000" scaled="1"/>
          </a:gradFill>
          <a:ln w="9525" algn="ctr">
            <a:solidFill>
              <a:srgbClr val="BE4B48"/>
            </a:solidFill>
            <a:miter lim="800000"/>
          </a:ln>
          <a:effectLst>
            <a:outerShdw dist="20000" dir="5400000" rotWithShape="0">
              <a:srgbClr val="000000">
                <a:alpha val="37999"/>
              </a:srgbClr>
            </a:outerShdw>
          </a:effectLst>
          <a:scene3d>
            <a:camera prst="orthographicFront"/>
            <a:lightRig rig="threePt" dir="t"/>
          </a:scene3d>
          <a:sp3d>
            <a:bevelT w="114300" prst="artDeco"/>
          </a:sp3d>
        </p:spPr>
        <p:txBody>
          <a:bodyPr wrap="none" anchor="ctr"/>
          <a:lstStyle/>
          <a:p>
            <a:endParaRPr>
              <a:solidFill>
                <a:srgbClr val="3333CC"/>
              </a:solidFill>
              <a:latin typeface="Calibri" panose="020F0502020204030204" pitchFamily="34" charset="0"/>
              <a:ea typeface="VNI-Trung Kien" pitchFamily="2" charset="0"/>
            </a:endParaRPr>
          </a:p>
        </p:txBody>
      </p:sp>
      <p:sp>
        <p:nvSpPr>
          <p:cNvPr id="13324" name="Text Box 14"/>
          <p:cNvSpPr txBox="1"/>
          <p:nvPr/>
        </p:nvSpPr>
        <p:spPr>
          <a:xfrm>
            <a:off x="1828800" y="106363"/>
            <a:ext cx="4757737" cy="583565"/>
          </a:xfrm>
          <a:prstGeom prst="rect">
            <a:avLst/>
          </a:prstGeom>
          <a:noFill/>
          <a:ln w="9525">
            <a:noFill/>
          </a:ln>
        </p:spPr>
        <p:txBody>
          <a:bodyPr wrap="square">
            <a:spAutoFit/>
          </a:bodyPr>
          <a:lstStyle/>
          <a:p>
            <a:pPr algn="ctr"/>
            <a:r>
              <a:rPr sz="3200" b="1" i="0" dirty="0">
                <a:solidFill>
                  <a:srgbClr val="FF0000"/>
                </a:solidFill>
                <a:latin typeface="Times New Roman" pitchFamily="18" charset="0"/>
                <a:ea typeface="VNI-Trung Kien" pitchFamily="2" charset="0"/>
                <a:cs typeface="Times New Roman" pitchFamily="18" charset="0"/>
              </a:rPr>
              <a:t> </a:t>
            </a:r>
            <a:r>
              <a:rPr sz="3200" b="1" i="0" dirty="0" err="1">
                <a:solidFill>
                  <a:srgbClr val="FF0000"/>
                </a:solidFill>
                <a:latin typeface="Times New Roman" pitchFamily="18" charset="0"/>
                <a:ea typeface="VNI-Trung Kien" pitchFamily="2" charset="0"/>
                <a:cs typeface="Times New Roman" pitchFamily="18" charset="0"/>
              </a:rPr>
              <a:t>Bà</a:t>
            </a:r>
            <a:r>
              <a:rPr sz="3200" b="1" i="0" dirty="0" err="1">
                <a:solidFill>
                  <a:srgbClr val="FF0000"/>
                </a:solidFill>
                <a:latin typeface="Times New Roman" pitchFamily="18" charset="0"/>
                <a:cs typeface="Times New Roman" pitchFamily="18" charset="0"/>
              </a:rPr>
              <a:t>i</a:t>
            </a:r>
            <a:r>
              <a:rPr sz="3200" b="1" i="0" dirty="0">
                <a:solidFill>
                  <a:srgbClr val="FF0000"/>
                </a:solidFill>
                <a:latin typeface="Times New Roman" pitchFamily="18" charset="0"/>
                <a:ea typeface="VNI-Trung Kien" pitchFamily="2" charset="0"/>
                <a:cs typeface="Times New Roman" pitchFamily="18" charset="0"/>
              </a:rPr>
              <a:t> 27. LỰC ĐIỆN TỪ</a:t>
            </a:r>
          </a:p>
        </p:txBody>
      </p:sp>
      <p:sp>
        <p:nvSpPr>
          <p:cNvPr id="13325" name="Text Box 8"/>
          <p:cNvSpPr txBox="1"/>
          <p:nvPr/>
        </p:nvSpPr>
        <p:spPr>
          <a:xfrm>
            <a:off x="152400" y="838200"/>
            <a:ext cx="8610600" cy="523220"/>
          </a:xfrm>
          <a:prstGeom prst="rect">
            <a:avLst/>
          </a:prstGeom>
          <a:noFill/>
          <a:ln w="9525">
            <a:noFill/>
          </a:ln>
        </p:spPr>
        <p:txBody>
          <a:bodyPr wrap="square">
            <a:spAutoFit/>
          </a:bodyPr>
          <a:lstStyle/>
          <a:p>
            <a:pPr algn="l">
              <a:spcBef>
                <a:spcPct val="50000"/>
              </a:spcBef>
            </a:pPr>
            <a:r>
              <a:rPr sz="2800" b="1" i="0" u="sng" dirty="0">
                <a:solidFill>
                  <a:srgbClr val="3333CC"/>
                </a:solidFill>
                <a:latin typeface="Times New Roman" panose="02020603050405020304" pitchFamily="18" charset="0"/>
                <a:ea typeface="VNI-Trung Kien" pitchFamily="2" charset="0"/>
              </a:rPr>
              <a:t>I. </a:t>
            </a:r>
            <a:r>
              <a:rPr sz="2800" b="1" i="0" u="sng" dirty="0" err="1">
                <a:solidFill>
                  <a:srgbClr val="3333CC"/>
                </a:solidFill>
                <a:latin typeface="Times New Roman" panose="02020603050405020304" pitchFamily="18" charset="0"/>
                <a:ea typeface="VNI-Trung Kien" pitchFamily="2" charset="0"/>
              </a:rPr>
              <a:t>Tác</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dụng</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của</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từ</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trường</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lên</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dây</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dẫn</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có</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dòng</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điện</a:t>
            </a:r>
            <a:endParaRPr sz="2800" b="1" i="0" u="sng" dirty="0">
              <a:solidFill>
                <a:srgbClr val="3333CC"/>
              </a:solidFill>
              <a:latin typeface="Times New Roman" panose="02020603050405020304" pitchFamily="18" charset="0"/>
              <a:ea typeface="VNI-Trung Kien" pitchFamily="2" charset="0"/>
            </a:endParaRPr>
          </a:p>
        </p:txBody>
      </p:sp>
      <p:pic>
        <p:nvPicPr>
          <p:cNvPr id="13"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28600"/>
            <a:ext cx="7508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6"/>
          <p:cNvSpPr txBox="1"/>
          <p:nvPr/>
        </p:nvSpPr>
        <p:spPr>
          <a:xfrm>
            <a:off x="256540" y="1295400"/>
            <a:ext cx="8277860" cy="1384995"/>
          </a:xfrm>
          <a:prstGeom prst="rect">
            <a:avLst/>
          </a:prstGeom>
          <a:noFill/>
          <a:ln w="9525">
            <a:noFill/>
          </a:ln>
        </p:spPr>
        <p:txBody>
          <a:bodyPr wrap="square">
            <a:spAutoFit/>
          </a:bodyPr>
          <a:lstStyle/>
          <a:p>
            <a:pPr algn="just">
              <a:spcBef>
                <a:spcPct val="50000"/>
              </a:spcBef>
            </a:pPr>
            <a:r>
              <a:rPr lang="en-US" sz="2800" i="0" dirty="0">
                <a:latin typeface="VNI-Times" pitchFamily="2" charset="0"/>
                <a:ea typeface="VNI-Trung Kien" pitchFamily="2" charset="0"/>
              </a:rPr>
              <a:t>+</a:t>
            </a:r>
            <a:r>
              <a:rPr sz="2800" i="0" dirty="0" err="1">
                <a:latin typeface="VNI-Times" pitchFamily="2" charset="0"/>
                <a:ea typeface="VNI-Trung Kien" pitchFamily="2" charset="0"/>
              </a:rPr>
              <a:t>Töø</a:t>
            </a:r>
            <a:r>
              <a:rPr sz="2800" i="0" dirty="0">
                <a:latin typeface="VNI-Times" pitchFamily="2" charset="0"/>
                <a:ea typeface="VNI-Trung Kien" pitchFamily="2" charset="0"/>
              </a:rPr>
              <a:t> </a:t>
            </a:r>
            <a:r>
              <a:rPr sz="2800" i="0" dirty="0" err="1">
                <a:latin typeface="VNI-Times" pitchFamily="2" charset="0"/>
                <a:ea typeface="VNI-Trung Kien" pitchFamily="2" charset="0"/>
              </a:rPr>
              <a:t>tröôøng</a:t>
            </a:r>
            <a:r>
              <a:rPr sz="2800" i="0" dirty="0">
                <a:latin typeface="VNI-Times" pitchFamily="2" charset="0"/>
                <a:ea typeface="VNI-Trung Kien" pitchFamily="2" charset="0"/>
              </a:rPr>
              <a:t> </a:t>
            </a:r>
            <a:r>
              <a:rPr sz="2800" i="0" dirty="0" err="1">
                <a:latin typeface="VNI-Times" pitchFamily="2" charset="0"/>
                <a:ea typeface="VNI-Trung Kien" pitchFamily="2" charset="0"/>
              </a:rPr>
              <a:t>taùc</a:t>
            </a:r>
            <a:r>
              <a:rPr sz="2800" i="0" dirty="0">
                <a:latin typeface="VNI-Times" pitchFamily="2" charset="0"/>
                <a:ea typeface="VNI-Trung Kien" pitchFamily="2" charset="0"/>
              </a:rPr>
              <a:t> </a:t>
            </a:r>
            <a:r>
              <a:rPr sz="2800" i="0" dirty="0" err="1">
                <a:latin typeface="VNI-Times" pitchFamily="2" charset="0"/>
                <a:ea typeface="VNI-Trung Kien" pitchFamily="2" charset="0"/>
              </a:rPr>
              <a:t>duïng</a:t>
            </a:r>
            <a:r>
              <a:rPr sz="2800" i="0" dirty="0">
                <a:latin typeface="VNI-Times" pitchFamily="2" charset="0"/>
                <a:ea typeface="VNI-Trung Kien" pitchFamily="2" charset="0"/>
              </a:rPr>
              <a:t> </a:t>
            </a:r>
            <a:r>
              <a:rPr sz="2800" i="0" dirty="0" err="1">
                <a:latin typeface="VNI-Times" pitchFamily="2" charset="0"/>
                <a:ea typeface="VNI-Trung Kien" pitchFamily="2" charset="0"/>
              </a:rPr>
              <a:t>löïc</a:t>
            </a:r>
            <a:r>
              <a:rPr sz="2800" dirty="0">
                <a:latin typeface="Arial" panose="020B0604020202020204" pitchFamily="34" charset="0"/>
                <a:ea typeface="VNI-Trung Kien" pitchFamily="2" charset="0"/>
              </a:rPr>
              <a:t> </a:t>
            </a:r>
            <a:r>
              <a:rPr sz="2800" i="0" dirty="0" err="1">
                <a:latin typeface="VNI-Times" pitchFamily="2" charset="0"/>
                <a:ea typeface="VNI-Trung Kien" pitchFamily="2" charset="0"/>
              </a:rPr>
              <a:t>leân</a:t>
            </a:r>
            <a:r>
              <a:rPr sz="2800" i="0" dirty="0">
                <a:latin typeface="VNI-Times" pitchFamily="2" charset="0"/>
                <a:ea typeface="VNI-Trung Kien" pitchFamily="2" charset="0"/>
              </a:rPr>
              <a:t> </a:t>
            </a:r>
            <a:r>
              <a:rPr sz="2800" i="0" dirty="0" err="1">
                <a:latin typeface="VNI-Times" pitchFamily="2" charset="0"/>
                <a:ea typeface="VNI-Trung Kien" pitchFamily="2" charset="0"/>
              </a:rPr>
              <a:t>ñoaïn</a:t>
            </a:r>
            <a:r>
              <a:rPr sz="2800" i="0" dirty="0">
                <a:latin typeface="VNI-Times" pitchFamily="2" charset="0"/>
                <a:ea typeface="VNI-Trung Kien" pitchFamily="2" charset="0"/>
              </a:rPr>
              <a:t> </a:t>
            </a:r>
            <a:r>
              <a:rPr sz="2800" i="0" dirty="0" err="1">
                <a:latin typeface="VNI-Times" pitchFamily="2" charset="0"/>
                <a:ea typeface="VNI-Trung Kien" pitchFamily="2" charset="0"/>
              </a:rPr>
              <a:t>daây</a:t>
            </a:r>
            <a:r>
              <a:rPr sz="2800" i="0" dirty="0">
                <a:latin typeface="VNI-Times" pitchFamily="2" charset="0"/>
                <a:ea typeface="VNI-Trung Kien" pitchFamily="2" charset="0"/>
              </a:rPr>
              <a:t> </a:t>
            </a:r>
            <a:r>
              <a:rPr sz="2800" i="0" dirty="0" err="1">
                <a:latin typeface="VNI-Times" pitchFamily="2" charset="0"/>
                <a:ea typeface="VNI-Trung Kien" pitchFamily="2" charset="0"/>
              </a:rPr>
              <a:t>daãn</a:t>
            </a:r>
            <a:r>
              <a:rPr sz="2800" i="0" dirty="0">
                <a:latin typeface="VNI-Times" pitchFamily="2" charset="0"/>
                <a:ea typeface="VNI-Trung Kien" pitchFamily="2" charset="0"/>
              </a:rPr>
              <a:t> AB </a:t>
            </a:r>
            <a:r>
              <a:rPr sz="2800" i="0" dirty="0" err="1">
                <a:latin typeface="VNI-Times" pitchFamily="2" charset="0"/>
                <a:ea typeface="VNI-Trung Kien" pitchFamily="2" charset="0"/>
              </a:rPr>
              <a:t>coù</a:t>
            </a:r>
            <a:r>
              <a:rPr sz="2800" i="0" dirty="0">
                <a:latin typeface="VNI-Times" pitchFamily="2" charset="0"/>
                <a:ea typeface="VNI-Trung Kien" pitchFamily="2" charset="0"/>
              </a:rPr>
              <a:t> </a:t>
            </a:r>
            <a:r>
              <a:rPr sz="2800" i="0" dirty="0" err="1">
                <a:latin typeface="VNI-Times" pitchFamily="2" charset="0"/>
                <a:ea typeface="VNI-Trung Kien" pitchFamily="2" charset="0"/>
              </a:rPr>
              <a:t>doøng</a:t>
            </a:r>
            <a:r>
              <a:rPr sz="2800" i="0" dirty="0">
                <a:latin typeface="VNI-Times" pitchFamily="2" charset="0"/>
                <a:ea typeface="VNI-Trung Kien" pitchFamily="2" charset="0"/>
              </a:rPr>
              <a:t> </a:t>
            </a:r>
            <a:r>
              <a:rPr sz="2800" i="0" dirty="0" err="1">
                <a:latin typeface="VNI-Times" pitchFamily="2" charset="0"/>
                <a:ea typeface="VNI-Trung Kien" pitchFamily="2" charset="0"/>
              </a:rPr>
              <a:t>ñieän</a:t>
            </a:r>
            <a:r>
              <a:rPr sz="2800" i="0" dirty="0">
                <a:latin typeface="VNI-Times" pitchFamily="2" charset="0"/>
                <a:ea typeface="VNI-Trung Kien" pitchFamily="2" charset="0"/>
              </a:rPr>
              <a:t> </a:t>
            </a:r>
            <a:r>
              <a:rPr sz="2800" i="0" dirty="0" err="1">
                <a:latin typeface="VNI-Times" pitchFamily="2" charset="0"/>
                <a:ea typeface="VNI-Trung Kien" pitchFamily="2" charset="0"/>
              </a:rPr>
              <a:t>chaïy</a:t>
            </a:r>
            <a:r>
              <a:rPr sz="2800" i="0" dirty="0">
                <a:latin typeface="VNI-Times" pitchFamily="2" charset="0"/>
                <a:ea typeface="VNI-Trung Kien" pitchFamily="2" charset="0"/>
              </a:rPr>
              <a:t> qua </a:t>
            </a:r>
            <a:r>
              <a:rPr sz="2800" i="0" dirty="0" err="1">
                <a:latin typeface="VNI-Times" pitchFamily="2" charset="0"/>
                <a:ea typeface="VNI-Trung Kien" pitchFamily="2" charset="0"/>
              </a:rPr>
              <a:t>ñaët</a:t>
            </a:r>
            <a:r>
              <a:rPr sz="2800" i="0" dirty="0">
                <a:latin typeface="VNI-Times" pitchFamily="2" charset="0"/>
                <a:ea typeface="VNI-Trung Kien" pitchFamily="2" charset="0"/>
              </a:rPr>
              <a:t> </a:t>
            </a:r>
            <a:r>
              <a:rPr sz="2800" i="0" dirty="0" err="1">
                <a:latin typeface="VNI-Times" pitchFamily="2" charset="0"/>
                <a:ea typeface="VNI-Trung Kien" pitchFamily="2" charset="0"/>
              </a:rPr>
              <a:t>trong</a:t>
            </a:r>
            <a:r>
              <a:rPr sz="2800" i="0" dirty="0">
                <a:latin typeface="VNI-Times" pitchFamily="2" charset="0"/>
                <a:ea typeface="VNI-Trung Kien" pitchFamily="2" charset="0"/>
              </a:rPr>
              <a:t> </a:t>
            </a:r>
            <a:r>
              <a:rPr sz="2800" i="0" dirty="0" err="1">
                <a:latin typeface="VNI-Times" pitchFamily="2" charset="0"/>
                <a:ea typeface="VNI-Trung Kien" pitchFamily="2" charset="0"/>
              </a:rPr>
              <a:t>töø</a:t>
            </a:r>
            <a:r>
              <a:rPr sz="2800" i="0" dirty="0">
                <a:latin typeface="VNI-Times" pitchFamily="2" charset="0"/>
                <a:ea typeface="VNI-Trung Kien" pitchFamily="2" charset="0"/>
              </a:rPr>
              <a:t> </a:t>
            </a:r>
            <a:r>
              <a:rPr sz="2800" i="0" dirty="0" err="1">
                <a:latin typeface="VNI-Times" pitchFamily="2" charset="0"/>
                <a:ea typeface="VNI-Trung Kien" pitchFamily="2" charset="0"/>
              </a:rPr>
              <a:t>tröôøng</a:t>
            </a:r>
            <a:r>
              <a:rPr sz="2800" i="0" dirty="0">
                <a:latin typeface="VNI-Times" pitchFamily="2" charset="0"/>
                <a:ea typeface="VNI-Trung Kien" pitchFamily="2" charset="0"/>
              </a:rPr>
              <a:t>. </a:t>
            </a:r>
            <a:r>
              <a:rPr sz="2800" i="0" dirty="0" err="1">
                <a:latin typeface="Times New Roman" panose="02020603050405020304" pitchFamily="18" charset="0"/>
                <a:ea typeface="VNI-Trung Kien" pitchFamily="2" charset="0"/>
              </a:rPr>
              <a:t>Lực</a:t>
            </a:r>
            <a:r>
              <a:rPr sz="2800" i="0" dirty="0">
                <a:latin typeface="Times New Roman" panose="02020603050405020304" pitchFamily="18" charset="0"/>
                <a:ea typeface="VNI-Trung Kien" pitchFamily="2" charset="0"/>
              </a:rPr>
              <a:t> </a:t>
            </a:r>
            <a:r>
              <a:rPr sz="2800" i="0" dirty="0" err="1">
                <a:latin typeface="Times New Roman" panose="02020603050405020304" pitchFamily="18" charset="0"/>
                <a:ea typeface="VNI-Trung Kien" pitchFamily="2" charset="0"/>
              </a:rPr>
              <a:t>đó</a:t>
            </a:r>
            <a:r>
              <a:rPr sz="2800" i="0" dirty="0">
                <a:latin typeface="Times New Roman" panose="02020603050405020304" pitchFamily="18" charset="0"/>
                <a:ea typeface="VNI-Trung Kien" pitchFamily="2" charset="0"/>
              </a:rPr>
              <a:t> </a:t>
            </a:r>
            <a:r>
              <a:rPr sz="2800" i="0" dirty="0" err="1">
                <a:latin typeface="Times New Roman" panose="02020603050405020304" pitchFamily="18" charset="0"/>
                <a:ea typeface="VNI-Trung Kien" pitchFamily="2" charset="0"/>
              </a:rPr>
              <a:t>gọi</a:t>
            </a:r>
            <a:r>
              <a:rPr sz="2800" i="0" dirty="0">
                <a:latin typeface="Times New Roman" panose="02020603050405020304" pitchFamily="18" charset="0"/>
                <a:ea typeface="VNI-Trung Kien" pitchFamily="2" charset="0"/>
              </a:rPr>
              <a:t> </a:t>
            </a:r>
            <a:r>
              <a:rPr sz="2800" i="0" dirty="0" err="1">
                <a:latin typeface="Times New Roman" panose="02020603050405020304" pitchFamily="18" charset="0"/>
                <a:ea typeface="VNI-Trung Kien" pitchFamily="2" charset="0"/>
              </a:rPr>
              <a:t>là</a:t>
            </a:r>
            <a:r>
              <a:rPr sz="2800" i="0" dirty="0">
                <a:latin typeface="Times New Roman" panose="02020603050405020304" pitchFamily="18" charset="0"/>
                <a:ea typeface="VNI-Trung Kien" pitchFamily="2" charset="0"/>
              </a:rPr>
              <a:t> </a:t>
            </a:r>
            <a:r>
              <a:rPr sz="2800" i="0" dirty="0" err="1">
                <a:latin typeface="Times New Roman" panose="02020603050405020304" pitchFamily="18" charset="0"/>
                <a:ea typeface="VNI-Trung Kien" pitchFamily="2" charset="0"/>
              </a:rPr>
              <a:t>lực</a:t>
            </a:r>
            <a:r>
              <a:rPr sz="2800" i="0" dirty="0">
                <a:latin typeface="Times New Roman" panose="02020603050405020304" pitchFamily="18" charset="0"/>
                <a:ea typeface="VNI-Trung Kien" pitchFamily="2" charset="0"/>
              </a:rPr>
              <a:t> </a:t>
            </a:r>
            <a:r>
              <a:rPr sz="2800" i="0" dirty="0" err="1">
                <a:latin typeface="Times New Roman" panose="02020603050405020304" pitchFamily="18" charset="0"/>
                <a:ea typeface="VNI-Trung Kien" pitchFamily="2" charset="0"/>
              </a:rPr>
              <a:t>điện</a:t>
            </a:r>
            <a:r>
              <a:rPr sz="2800" i="0" dirty="0">
                <a:latin typeface="Times New Roman" panose="02020603050405020304" pitchFamily="18" charset="0"/>
                <a:ea typeface="VNI-Trung Kien" pitchFamily="2" charset="0"/>
              </a:rPr>
              <a:t> </a:t>
            </a:r>
            <a:r>
              <a:rPr sz="2800" i="0" dirty="0" err="1">
                <a:latin typeface="Times New Roman" panose="02020603050405020304" pitchFamily="18" charset="0"/>
                <a:ea typeface="VNI-Trung Kien" pitchFamily="2" charset="0"/>
              </a:rPr>
              <a:t>từ</a:t>
            </a:r>
            <a:r>
              <a:rPr sz="2800" i="0" dirty="0">
                <a:latin typeface="Times New Roman" panose="02020603050405020304" pitchFamily="18" charset="0"/>
                <a:ea typeface="VNI-Trung Kien" pitchFamily="2" charset="0"/>
              </a:rPr>
              <a:t>.</a:t>
            </a:r>
          </a:p>
        </p:txBody>
      </p:sp>
      <p:sp>
        <p:nvSpPr>
          <p:cNvPr id="8" name="Text Box 16"/>
          <p:cNvSpPr txBox="1"/>
          <p:nvPr/>
        </p:nvSpPr>
        <p:spPr>
          <a:xfrm>
            <a:off x="228600" y="2590800"/>
            <a:ext cx="7239000" cy="523220"/>
          </a:xfrm>
          <a:prstGeom prst="rect">
            <a:avLst/>
          </a:prstGeom>
          <a:noFill/>
          <a:ln w="9525">
            <a:noFill/>
          </a:ln>
        </p:spPr>
        <p:txBody>
          <a:bodyPr wrap="square">
            <a:spAutoFit/>
          </a:bodyPr>
          <a:lstStyle/>
          <a:p>
            <a:pPr algn="l">
              <a:spcBef>
                <a:spcPct val="50000"/>
              </a:spcBef>
            </a:pPr>
            <a:r>
              <a:rPr sz="2800" b="1" i="0" u="sng" dirty="0">
                <a:solidFill>
                  <a:srgbClr val="3333CC"/>
                </a:solidFill>
                <a:latin typeface="Times New Roman" panose="02020603050405020304" pitchFamily="18" charset="0"/>
                <a:ea typeface="VNI-Trung Kien" pitchFamily="2" charset="0"/>
              </a:rPr>
              <a:t>II. </a:t>
            </a:r>
            <a:r>
              <a:rPr sz="2800" b="1" i="0" u="sng" dirty="0" err="1">
                <a:solidFill>
                  <a:srgbClr val="3333CC"/>
                </a:solidFill>
                <a:latin typeface="Times New Roman" panose="02020603050405020304" pitchFamily="18" charset="0"/>
                <a:ea typeface="VNI-Trung Kien" pitchFamily="2" charset="0"/>
              </a:rPr>
              <a:t>Chiều</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của</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lực</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điện</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từ</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Quy</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tắc</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bàn</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tay</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trái</a:t>
            </a:r>
            <a:r>
              <a:rPr sz="2800" b="1" i="0" u="sng" dirty="0">
                <a:solidFill>
                  <a:srgbClr val="3333CC"/>
                </a:solidFill>
                <a:latin typeface="Times New Roman" panose="02020603050405020304" pitchFamily="18" charset="0"/>
                <a:ea typeface="VNI-Trung Kien" pitchFamily="2" charset="0"/>
              </a:rPr>
              <a:t>.</a:t>
            </a:r>
          </a:p>
        </p:txBody>
      </p:sp>
      <p:sp>
        <p:nvSpPr>
          <p:cNvPr id="9" name="Text Box 17"/>
          <p:cNvSpPr txBox="1"/>
          <p:nvPr/>
        </p:nvSpPr>
        <p:spPr>
          <a:xfrm>
            <a:off x="228600" y="3048000"/>
            <a:ext cx="8610600" cy="523220"/>
          </a:xfrm>
          <a:prstGeom prst="rect">
            <a:avLst/>
          </a:prstGeom>
          <a:noFill/>
          <a:ln w="9525">
            <a:noFill/>
          </a:ln>
        </p:spPr>
        <p:txBody>
          <a:bodyPr wrap="square">
            <a:spAutoFit/>
          </a:bodyPr>
          <a:lstStyle/>
          <a:p>
            <a:pPr algn="l">
              <a:spcBef>
                <a:spcPct val="50000"/>
              </a:spcBef>
            </a:pPr>
            <a:r>
              <a:rPr sz="2800" i="0" dirty="0">
                <a:latin typeface="VNI-Times" pitchFamily="2" charset="0"/>
                <a:ea typeface="VNI-Trung Kien" pitchFamily="2" charset="0"/>
              </a:rPr>
              <a:t>1.Chieàu </a:t>
            </a:r>
            <a:r>
              <a:rPr sz="2800" i="0" dirty="0" err="1">
                <a:latin typeface="VNI-Times" pitchFamily="2" charset="0"/>
                <a:ea typeface="VNI-Trung Kien" pitchFamily="2" charset="0"/>
              </a:rPr>
              <a:t>cuûa</a:t>
            </a:r>
            <a:r>
              <a:rPr sz="2800" i="0" dirty="0">
                <a:latin typeface="VNI-Times" pitchFamily="2" charset="0"/>
                <a:ea typeface="VNI-Trung Kien" pitchFamily="2" charset="0"/>
              </a:rPr>
              <a:t> </a:t>
            </a:r>
            <a:r>
              <a:rPr sz="2800" i="0" dirty="0" err="1">
                <a:latin typeface="VNI-Times" pitchFamily="2" charset="0"/>
                <a:ea typeface="VNI-Trung Kien" pitchFamily="2" charset="0"/>
              </a:rPr>
              <a:t>löïc</a:t>
            </a:r>
            <a:r>
              <a:rPr sz="2800" i="0" dirty="0">
                <a:latin typeface="VNI-Times" pitchFamily="2" charset="0"/>
                <a:ea typeface="VNI-Trung Kien" pitchFamily="2" charset="0"/>
              </a:rPr>
              <a:t> </a:t>
            </a:r>
            <a:r>
              <a:rPr sz="2800" i="0" dirty="0" err="1">
                <a:latin typeface="VNI-Times" pitchFamily="2" charset="0"/>
                <a:ea typeface="VNI-Trung Kien" pitchFamily="2" charset="0"/>
              </a:rPr>
              <a:t>ñieän</a:t>
            </a:r>
            <a:r>
              <a:rPr sz="2800" i="0" dirty="0">
                <a:latin typeface="VNI-Times" pitchFamily="2" charset="0"/>
                <a:ea typeface="VNI-Trung Kien" pitchFamily="2" charset="0"/>
              </a:rPr>
              <a:t> </a:t>
            </a:r>
            <a:r>
              <a:rPr sz="2800" i="0" dirty="0" err="1">
                <a:latin typeface="VNI-Times" pitchFamily="2" charset="0"/>
                <a:ea typeface="VNI-Trung Kien" pitchFamily="2" charset="0"/>
              </a:rPr>
              <a:t>töø</a:t>
            </a:r>
            <a:r>
              <a:rPr sz="2800" i="0" dirty="0">
                <a:latin typeface="VNI-Times" pitchFamily="2" charset="0"/>
                <a:ea typeface="VNI-Trung Kien" pitchFamily="2" charset="0"/>
              </a:rPr>
              <a:t> </a:t>
            </a:r>
            <a:r>
              <a:rPr sz="2800" i="0" dirty="0" err="1">
                <a:latin typeface="VNI-Times" pitchFamily="2" charset="0"/>
                <a:ea typeface="VNI-Trung Kien" pitchFamily="2" charset="0"/>
              </a:rPr>
              <a:t>phuï</a:t>
            </a:r>
            <a:r>
              <a:rPr sz="2800" i="0" dirty="0">
                <a:latin typeface="VNI-Times" pitchFamily="2" charset="0"/>
                <a:ea typeface="VNI-Trung Kien" pitchFamily="2" charset="0"/>
              </a:rPr>
              <a:t> </a:t>
            </a:r>
            <a:r>
              <a:rPr sz="2800" i="0" dirty="0" err="1">
                <a:latin typeface="VNI-Times" pitchFamily="2" charset="0"/>
                <a:ea typeface="VNI-Trung Kien" pitchFamily="2" charset="0"/>
              </a:rPr>
              <a:t>thuoäc</a:t>
            </a:r>
            <a:r>
              <a:rPr sz="2800" i="0" dirty="0">
                <a:latin typeface="VNI-Times" pitchFamily="2" charset="0"/>
                <a:ea typeface="VNI-Trung Kien" pitchFamily="2" charset="0"/>
              </a:rPr>
              <a:t> </a:t>
            </a:r>
            <a:r>
              <a:rPr sz="2800" i="0" dirty="0" err="1">
                <a:latin typeface="VNI-Times" pitchFamily="2" charset="0"/>
                <a:ea typeface="VNI-Trung Kien" pitchFamily="2" charset="0"/>
              </a:rPr>
              <a:t>vaøo</a:t>
            </a:r>
            <a:r>
              <a:rPr sz="2800" i="0" dirty="0">
                <a:latin typeface="VNI-Times" pitchFamily="2" charset="0"/>
                <a:ea typeface="VNI-Trung Kien" pitchFamily="2" charset="0"/>
              </a:rPr>
              <a:t> </a:t>
            </a:r>
            <a:r>
              <a:rPr sz="2800" i="0" dirty="0" err="1">
                <a:latin typeface="VNI-Times" pitchFamily="2" charset="0"/>
                <a:ea typeface="VNI-Trung Kien" pitchFamily="2" charset="0"/>
              </a:rPr>
              <a:t>yeáu</a:t>
            </a:r>
            <a:r>
              <a:rPr sz="2800" i="0" dirty="0">
                <a:latin typeface="VNI-Times" pitchFamily="2" charset="0"/>
                <a:ea typeface="VNI-Trung Kien" pitchFamily="2" charset="0"/>
              </a:rPr>
              <a:t> </a:t>
            </a:r>
            <a:r>
              <a:rPr sz="2800" i="0" dirty="0" err="1">
                <a:latin typeface="VNI-Times" pitchFamily="2" charset="0"/>
                <a:ea typeface="VNI-Trung Kien" pitchFamily="2" charset="0"/>
              </a:rPr>
              <a:t>toá</a:t>
            </a:r>
            <a:r>
              <a:rPr sz="2800" i="0" dirty="0">
                <a:latin typeface="VNI-Times" pitchFamily="2" charset="0"/>
                <a:ea typeface="VNI-Trung Kien" pitchFamily="2" charset="0"/>
              </a:rPr>
              <a:t> </a:t>
            </a:r>
            <a:r>
              <a:rPr sz="2800" i="0" dirty="0" err="1">
                <a:latin typeface="VNI-Times" pitchFamily="2" charset="0"/>
                <a:ea typeface="VNI-Trung Kien" pitchFamily="2" charset="0"/>
              </a:rPr>
              <a:t>naøo</a:t>
            </a:r>
            <a:r>
              <a:rPr sz="2800" i="0" dirty="0">
                <a:latin typeface="VNI-Times" pitchFamily="2" charset="0"/>
                <a:ea typeface="VNI-Trung Kien" pitchFamily="2" charset="0"/>
              </a:rPr>
              <a:t>?</a:t>
            </a:r>
          </a:p>
        </p:txBody>
      </p:sp>
    </p:spTree>
    <p:extLst>
      <p:ext uri="{BB962C8B-B14F-4D97-AF65-F5344CB8AC3E}">
        <p14:creationId xmlns:p14="http://schemas.microsoft.com/office/powerpoint/2010/main" val="3923089317"/>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ou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a:stretch>
            <a:fillRect/>
          </a:stretch>
        </p:blipFill>
        <p:spPr>
          <a:xfrm>
            <a:off x="3305175" y="3314700"/>
            <a:ext cx="5000625" cy="3467100"/>
          </a:xfrm>
          <a:prstGeom prst="rect">
            <a:avLst/>
          </a:prstGeom>
          <a:noFill/>
          <a:ln w="9525">
            <a:noFill/>
          </a:ln>
        </p:spPr>
      </p:pic>
      <p:pic>
        <p:nvPicPr>
          <p:cNvPr id="2" name="Picture 96" descr="H2"/>
          <p:cNvPicPr>
            <a:picLocks noChangeAspect="1"/>
          </p:cNvPicPr>
          <p:nvPr/>
        </p:nvPicPr>
        <p:blipFill>
          <a:blip r:embed="rId3"/>
          <a:stretch>
            <a:fillRect/>
          </a:stretch>
        </p:blipFill>
        <p:spPr>
          <a:xfrm>
            <a:off x="3381375" y="3381375"/>
            <a:ext cx="4924425" cy="3400425"/>
          </a:xfrm>
          <a:prstGeom prst="rect">
            <a:avLst/>
          </a:prstGeom>
          <a:noFill/>
          <a:ln w="9525">
            <a:noFill/>
          </a:ln>
        </p:spPr>
      </p:pic>
      <p:sp>
        <p:nvSpPr>
          <p:cNvPr id="17412" name="Rectangle 3"/>
          <p:cNvSpPr/>
          <p:nvPr/>
        </p:nvSpPr>
        <p:spPr>
          <a:xfrm>
            <a:off x="304800" y="5770563"/>
            <a:ext cx="2743200" cy="1651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7413" name="Rectangle 4"/>
          <p:cNvSpPr/>
          <p:nvPr/>
        </p:nvSpPr>
        <p:spPr>
          <a:xfrm>
            <a:off x="304800" y="3916363"/>
            <a:ext cx="2743200" cy="1854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7414" name="Rectangle 5"/>
          <p:cNvSpPr/>
          <p:nvPr/>
        </p:nvSpPr>
        <p:spPr>
          <a:xfrm>
            <a:off x="411163" y="3998913"/>
            <a:ext cx="2530475" cy="15541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7415" name="Oval 6"/>
          <p:cNvSpPr/>
          <p:nvPr/>
        </p:nvSpPr>
        <p:spPr>
          <a:xfrm>
            <a:off x="1624013" y="5607050"/>
            <a:ext cx="104775" cy="109538"/>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87047" name="Line 7"/>
          <p:cNvSpPr/>
          <p:nvPr/>
        </p:nvSpPr>
        <p:spPr>
          <a:xfrm flipH="1" flipV="1">
            <a:off x="685800" y="4953000"/>
            <a:ext cx="1925638" cy="1087438"/>
          </a:xfrm>
          <a:prstGeom prst="line">
            <a:avLst/>
          </a:prstGeom>
          <a:ln w="76200" cap="flat" cmpd="sng">
            <a:solidFill>
              <a:schemeClr val="tx1"/>
            </a:solidFill>
            <a:prstDash val="solid"/>
            <a:headEnd type="none" w="med" len="med"/>
            <a:tailEnd type="triangle" w="med" len="med"/>
          </a:ln>
        </p:spPr>
      </p:sp>
      <p:sp>
        <p:nvSpPr>
          <p:cNvPr id="17417" name="Freeform 8"/>
          <p:cNvSpPr/>
          <p:nvPr/>
        </p:nvSpPr>
        <p:spPr>
          <a:xfrm>
            <a:off x="493713" y="4443413"/>
            <a:ext cx="2295525" cy="304800"/>
          </a:xfrm>
          <a:custGeom>
            <a:avLst/>
            <a:gdLst>
              <a:gd name="txL" fmla="*/ 0 w 4176"/>
              <a:gd name="txT" fmla="*/ 0 h 536"/>
              <a:gd name="txR" fmla="*/ 4176 w 4176"/>
              <a:gd name="txB" fmla="*/ 536 h 536"/>
            </a:gdLst>
            <a:ahLst/>
            <a:cxnLst>
              <a:cxn ang="0">
                <a:pos x="0" y="2147483647"/>
              </a:cxn>
              <a:cxn ang="0">
                <a:pos x="2147483647" y="2147483647"/>
              </a:cxn>
              <a:cxn ang="0">
                <a:pos x="2147483647" y="2147483647"/>
              </a:cxn>
              <a:cxn ang="0">
                <a:pos x="2147483647" y="2147483647"/>
              </a:cxn>
              <a:cxn ang="0">
                <a:pos x="2147483647" y="2147483647"/>
              </a:cxn>
            </a:cxnLst>
            <a:rect l="txL" t="txT" r="txR" b="txB"/>
            <a:pathLst>
              <a:path w="4176" h="536">
                <a:moveTo>
                  <a:pt x="0" y="536"/>
                </a:moveTo>
                <a:cubicBezTo>
                  <a:pt x="292" y="364"/>
                  <a:pt x="584" y="192"/>
                  <a:pt x="1008" y="104"/>
                </a:cubicBezTo>
                <a:cubicBezTo>
                  <a:pt x="1432" y="16"/>
                  <a:pt x="2120" y="0"/>
                  <a:pt x="2544" y="8"/>
                </a:cubicBezTo>
                <a:cubicBezTo>
                  <a:pt x="2968" y="16"/>
                  <a:pt x="3280" y="80"/>
                  <a:pt x="3552" y="152"/>
                </a:cubicBezTo>
                <a:cubicBezTo>
                  <a:pt x="3824" y="224"/>
                  <a:pt x="4072" y="392"/>
                  <a:pt x="4176" y="440"/>
                </a:cubicBezTo>
              </a:path>
            </a:pathLst>
          </a:custGeom>
          <a:noFill/>
          <a:ln w="76200" cap="flat" cmpd="sng">
            <a:solidFill>
              <a:schemeClr val="tx1"/>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7418" name="Line 9"/>
          <p:cNvSpPr/>
          <p:nvPr/>
        </p:nvSpPr>
        <p:spPr>
          <a:xfrm flipV="1">
            <a:off x="1654175" y="4224338"/>
            <a:ext cx="0" cy="190500"/>
          </a:xfrm>
          <a:prstGeom prst="line">
            <a:avLst/>
          </a:prstGeom>
          <a:ln w="57150" cap="flat" cmpd="sng">
            <a:solidFill>
              <a:schemeClr val="tx1"/>
            </a:solidFill>
            <a:prstDash val="solid"/>
            <a:headEnd type="none" w="med" len="med"/>
            <a:tailEnd type="none" w="med" len="med"/>
          </a:ln>
        </p:spPr>
      </p:sp>
      <p:sp>
        <p:nvSpPr>
          <p:cNvPr id="17419" name="Line 10"/>
          <p:cNvSpPr/>
          <p:nvPr/>
        </p:nvSpPr>
        <p:spPr>
          <a:xfrm flipV="1">
            <a:off x="2235200" y="4278313"/>
            <a:ext cx="52388" cy="163512"/>
          </a:xfrm>
          <a:prstGeom prst="line">
            <a:avLst/>
          </a:prstGeom>
          <a:ln w="57150" cap="flat" cmpd="sng">
            <a:solidFill>
              <a:schemeClr val="tx1"/>
            </a:solidFill>
            <a:prstDash val="solid"/>
            <a:headEnd type="none" w="med" len="med"/>
            <a:tailEnd type="none" w="med" len="med"/>
          </a:ln>
        </p:spPr>
      </p:sp>
      <p:sp>
        <p:nvSpPr>
          <p:cNvPr id="17420" name="Line 11"/>
          <p:cNvSpPr/>
          <p:nvPr/>
        </p:nvSpPr>
        <p:spPr>
          <a:xfrm flipV="1">
            <a:off x="1522413" y="4305300"/>
            <a:ext cx="0" cy="109538"/>
          </a:xfrm>
          <a:prstGeom prst="line">
            <a:avLst/>
          </a:prstGeom>
          <a:ln w="9525" cap="flat" cmpd="sng">
            <a:solidFill>
              <a:schemeClr val="tx1"/>
            </a:solidFill>
            <a:prstDash val="solid"/>
            <a:headEnd type="none" w="med" len="med"/>
            <a:tailEnd type="none" w="med" len="med"/>
          </a:ln>
        </p:spPr>
      </p:sp>
      <p:sp>
        <p:nvSpPr>
          <p:cNvPr id="17421" name="Line 12"/>
          <p:cNvSpPr/>
          <p:nvPr/>
        </p:nvSpPr>
        <p:spPr>
          <a:xfrm flipV="1">
            <a:off x="2459038" y="4387850"/>
            <a:ext cx="25400" cy="107950"/>
          </a:xfrm>
          <a:prstGeom prst="line">
            <a:avLst/>
          </a:prstGeom>
          <a:ln w="9525" cap="flat" cmpd="sng">
            <a:solidFill>
              <a:schemeClr val="tx1"/>
            </a:solidFill>
            <a:prstDash val="solid"/>
            <a:headEnd type="none" w="med" len="med"/>
            <a:tailEnd type="none" w="med" len="med"/>
          </a:ln>
        </p:spPr>
      </p:sp>
      <p:sp>
        <p:nvSpPr>
          <p:cNvPr id="17422" name="Line 13"/>
          <p:cNvSpPr/>
          <p:nvPr/>
        </p:nvSpPr>
        <p:spPr>
          <a:xfrm flipH="1" flipV="1">
            <a:off x="1020763" y="4278313"/>
            <a:ext cx="53975" cy="190500"/>
          </a:xfrm>
          <a:prstGeom prst="line">
            <a:avLst/>
          </a:prstGeom>
          <a:ln w="57150" cap="flat" cmpd="sng">
            <a:solidFill>
              <a:schemeClr val="tx1"/>
            </a:solidFill>
            <a:prstDash val="solid"/>
            <a:headEnd type="none" w="med" len="med"/>
            <a:tailEnd type="none" w="med" len="med"/>
          </a:ln>
        </p:spPr>
      </p:sp>
      <p:sp>
        <p:nvSpPr>
          <p:cNvPr id="17423" name="Line 14"/>
          <p:cNvSpPr/>
          <p:nvPr/>
        </p:nvSpPr>
        <p:spPr>
          <a:xfrm flipV="1">
            <a:off x="1776413" y="4305300"/>
            <a:ext cx="0" cy="109538"/>
          </a:xfrm>
          <a:prstGeom prst="line">
            <a:avLst/>
          </a:prstGeom>
          <a:ln w="9525" cap="flat" cmpd="sng">
            <a:solidFill>
              <a:schemeClr val="tx1"/>
            </a:solidFill>
            <a:prstDash val="solid"/>
            <a:headEnd type="none" w="med" len="med"/>
            <a:tailEnd type="none" w="med" len="med"/>
          </a:ln>
        </p:spPr>
      </p:sp>
      <p:sp>
        <p:nvSpPr>
          <p:cNvPr id="17424" name="Line 15"/>
          <p:cNvSpPr/>
          <p:nvPr/>
        </p:nvSpPr>
        <p:spPr>
          <a:xfrm flipV="1">
            <a:off x="1903413" y="4305300"/>
            <a:ext cx="0" cy="109538"/>
          </a:xfrm>
          <a:prstGeom prst="line">
            <a:avLst/>
          </a:prstGeom>
          <a:ln w="9525" cap="flat" cmpd="sng">
            <a:solidFill>
              <a:schemeClr val="tx1"/>
            </a:solidFill>
            <a:prstDash val="solid"/>
            <a:headEnd type="none" w="med" len="med"/>
            <a:tailEnd type="none" w="med" len="med"/>
          </a:ln>
        </p:spPr>
      </p:sp>
      <p:sp>
        <p:nvSpPr>
          <p:cNvPr id="17425" name="Line 16"/>
          <p:cNvSpPr/>
          <p:nvPr/>
        </p:nvSpPr>
        <p:spPr>
          <a:xfrm flipV="1">
            <a:off x="2024063" y="4305300"/>
            <a:ext cx="0" cy="109538"/>
          </a:xfrm>
          <a:prstGeom prst="line">
            <a:avLst/>
          </a:prstGeom>
          <a:ln w="9525" cap="flat" cmpd="sng">
            <a:solidFill>
              <a:schemeClr val="tx1"/>
            </a:solidFill>
            <a:prstDash val="solid"/>
            <a:headEnd type="none" w="med" len="med"/>
            <a:tailEnd type="none" w="med" len="med"/>
          </a:ln>
        </p:spPr>
      </p:sp>
      <p:sp>
        <p:nvSpPr>
          <p:cNvPr id="17426" name="Line 17"/>
          <p:cNvSpPr/>
          <p:nvPr/>
        </p:nvSpPr>
        <p:spPr>
          <a:xfrm flipV="1">
            <a:off x="2130425" y="4305300"/>
            <a:ext cx="25400" cy="109538"/>
          </a:xfrm>
          <a:prstGeom prst="line">
            <a:avLst/>
          </a:prstGeom>
          <a:ln w="9525" cap="flat" cmpd="sng">
            <a:solidFill>
              <a:schemeClr val="tx1"/>
            </a:solidFill>
            <a:prstDash val="solid"/>
            <a:headEnd type="none" w="med" len="med"/>
            <a:tailEnd type="none" w="med" len="med"/>
          </a:ln>
        </p:spPr>
      </p:sp>
      <p:sp>
        <p:nvSpPr>
          <p:cNvPr id="17427" name="Line 18"/>
          <p:cNvSpPr/>
          <p:nvPr/>
        </p:nvSpPr>
        <p:spPr>
          <a:xfrm flipV="1">
            <a:off x="2789238" y="4522788"/>
            <a:ext cx="104775" cy="120650"/>
          </a:xfrm>
          <a:prstGeom prst="line">
            <a:avLst/>
          </a:prstGeom>
          <a:ln w="57150" cap="flat" cmpd="sng">
            <a:solidFill>
              <a:schemeClr val="tx1"/>
            </a:solidFill>
            <a:prstDash val="solid"/>
            <a:headEnd type="none" w="med" len="med"/>
            <a:tailEnd type="none" w="med" len="med"/>
          </a:ln>
        </p:spPr>
      </p:sp>
      <p:sp>
        <p:nvSpPr>
          <p:cNvPr id="17428" name="Line 19"/>
          <p:cNvSpPr/>
          <p:nvPr/>
        </p:nvSpPr>
        <p:spPr>
          <a:xfrm flipV="1">
            <a:off x="2339975" y="4359275"/>
            <a:ext cx="26988" cy="109538"/>
          </a:xfrm>
          <a:prstGeom prst="line">
            <a:avLst/>
          </a:prstGeom>
          <a:ln w="9525" cap="flat" cmpd="sng">
            <a:solidFill>
              <a:schemeClr val="tx1"/>
            </a:solidFill>
            <a:prstDash val="solid"/>
            <a:headEnd type="none" w="med" len="med"/>
            <a:tailEnd type="none" w="med" len="med"/>
          </a:ln>
        </p:spPr>
      </p:sp>
      <p:sp>
        <p:nvSpPr>
          <p:cNvPr id="17429" name="Line 20"/>
          <p:cNvSpPr/>
          <p:nvPr/>
        </p:nvSpPr>
        <p:spPr>
          <a:xfrm flipV="1">
            <a:off x="2570163" y="4414838"/>
            <a:ext cx="33337" cy="107950"/>
          </a:xfrm>
          <a:prstGeom prst="line">
            <a:avLst/>
          </a:prstGeom>
          <a:ln w="9525" cap="flat" cmpd="sng">
            <a:solidFill>
              <a:schemeClr val="tx1"/>
            </a:solidFill>
            <a:prstDash val="solid"/>
            <a:headEnd type="none" w="med" len="med"/>
            <a:tailEnd type="none" w="med" len="med"/>
          </a:ln>
        </p:spPr>
      </p:sp>
      <p:sp>
        <p:nvSpPr>
          <p:cNvPr id="17430" name="Line 21"/>
          <p:cNvSpPr/>
          <p:nvPr/>
        </p:nvSpPr>
        <p:spPr>
          <a:xfrm flipV="1">
            <a:off x="2682875" y="4468813"/>
            <a:ext cx="53975" cy="109537"/>
          </a:xfrm>
          <a:prstGeom prst="line">
            <a:avLst/>
          </a:prstGeom>
          <a:ln w="9525" cap="flat" cmpd="sng">
            <a:solidFill>
              <a:schemeClr val="tx1"/>
            </a:solidFill>
            <a:prstDash val="solid"/>
            <a:headEnd type="none" w="med" len="med"/>
            <a:tailEnd type="none" w="med" len="med"/>
          </a:ln>
        </p:spPr>
      </p:sp>
      <p:sp>
        <p:nvSpPr>
          <p:cNvPr id="17431" name="Line 22"/>
          <p:cNvSpPr/>
          <p:nvPr/>
        </p:nvSpPr>
        <p:spPr>
          <a:xfrm flipH="1" flipV="1">
            <a:off x="915988" y="4359275"/>
            <a:ext cx="25400" cy="136525"/>
          </a:xfrm>
          <a:prstGeom prst="line">
            <a:avLst/>
          </a:prstGeom>
          <a:ln w="9525" cap="flat" cmpd="sng">
            <a:solidFill>
              <a:schemeClr val="tx1"/>
            </a:solidFill>
            <a:prstDash val="solid"/>
            <a:headEnd type="none" w="med" len="med"/>
            <a:tailEnd type="none" w="med" len="med"/>
          </a:ln>
        </p:spPr>
      </p:sp>
      <p:sp>
        <p:nvSpPr>
          <p:cNvPr id="17432" name="Line 23"/>
          <p:cNvSpPr/>
          <p:nvPr/>
        </p:nvSpPr>
        <p:spPr>
          <a:xfrm flipH="1" flipV="1">
            <a:off x="811213" y="4414838"/>
            <a:ext cx="25400" cy="107950"/>
          </a:xfrm>
          <a:prstGeom prst="line">
            <a:avLst/>
          </a:prstGeom>
          <a:ln w="9525" cap="flat" cmpd="sng">
            <a:solidFill>
              <a:schemeClr val="tx1"/>
            </a:solidFill>
            <a:prstDash val="solid"/>
            <a:headEnd type="none" w="med" len="med"/>
            <a:tailEnd type="none" w="med" len="med"/>
          </a:ln>
        </p:spPr>
      </p:sp>
      <p:sp>
        <p:nvSpPr>
          <p:cNvPr id="17433" name="Line 24"/>
          <p:cNvSpPr/>
          <p:nvPr/>
        </p:nvSpPr>
        <p:spPr>
          <a:xfrm flipH="1" flipV="1">
            <a:off x="677863" y="4468813"/>
            <a:ext cx="52387" cy="109537"/>
          </a:xfrm>
          <a:prstGeom prst="line">
            <a:avLst/>
          </a:prstGeom>
          <a:ln w="9525" cap="flat" cmpd="sng">
            <a:solidFill>
              <a:schemeClr val="tx1"/>
            </a:solidFill>
            <a:prstDash val="solid"/>
            <a:headEnd type="none" w="med" len="med"/>
            <a:tailEnd type="none" w="med" len="med"/>
          </a:ln>
        </p:spPr>
      </p:sp>
      <p:sp>
        <p:nvSpPr>
          <p:cNvPr id="17434" name="Line 25"/>
          <p:cNvSpPr/>
          <p:nvPr/>
        </p:nvSpPr>
        <p:spPr>
          <a:xfrm flipH="1" flipV="1">
            <a:off x="546100" y="4549775"/>
            <a:ext cx="52388" cy="109538"/>
          </a:xfrm>
          <a:prstGeom prst="line">
            <a:avLst/>
          </a:prstGeom>
          <a:ln w="9525" cap="flat" cmpd="sng">
            <a:solidFill>
              <a:schemeClr val="tx1"/>
            </a:solidFill>
            <a:prstDash val="solid"/>
            <a:headEnd type="none" w="med" len="med"/>
            <a:tailEnd type="none" w="med" len="med"/>
          </a:ln>
        </p:spPr>
      </p:sp>
      <p:sp>
        <p:nvSpPr>
          <p:cNvPr id="17435" name="Line 26"/>
          <p:cNvSpPr/>
          <p:nvPr/>
        </p:nvSpPr>
        <p:spPr>
          <a:xfrm flipH="1" flipV="1">
            <a:off x="414338" y="4578350"/>
            <a:ext cx="79375" cy="136525"/>
          </a:xfrm>
          <a:prstGeom prst="line">
            <a:avLst/>
          </a:prstGeom>
          <a:ln w="57150" cap="flat" cmpd="sng">
            <a:solidFill>
              <a:schemeClr val="tx1"/>
            </a:solidFill>
            <a:prstDash val="solid"/>
            <a:headEnd type="none" w="med" len="med"/>
            <a:tailEnd type="none" w="med" len="med"/>
          </a:ln>
        </p:spPr>
      </p:sp>
      <p:sp>
        <p:nvSpPr>
          <p:cNvPr id="17436" name="Line 27"/>
          <p:cNvSpPr/>
          <p:nvPr/>
        </p:nvSpPr>
        <p:spPr>
          <a:xfrm flipH="1" flipV="1">
            <a:off x="1179513" y="4332288"/>
            <a:ext cx="11112" cy="111125"/>
          </a:xfrm>
          <a:prstGeom prst="line">
            <a:avLst/>
          </a:prstGeom>
          <a:ln w="9525" cap="flat" cmpd="sng">
            <a:solidFill>
              <a:schemeClr val="tx1"/>
            </a:solidFill>
            <a:prstDash val="solid"/>
            <a:headEnd type="none" w="med" len="med"/>
            <a:tailEnd type="none" w="med" len="med"/>
          </a:ln>
        </p:spPr>
      </p:sp>
      <p:sp>
        <p:nvSpPr>
          <p:cNvPr id="17437" name="Line 28"/>
          <p:cNvSpPr/>
          <p:nvPr/>
        </p:nvSpPr>
        <p:spPr>
          <a:xfrm flipH="1" flipV="1">
            <a:off x="1296988" y="4305300"/>
            <a:ext cx="11112" cy="109538"/>
          </a:xfrm>
          <a:prstGeom prst="line">
            <a:avLst/>
          </a:prstGeom>
          <a:ln w="9525" cap="flat" cmpd="sng">
            <a:solidFill>
              <a:schemeClr val="tx1"/>
            </a:solidFill>
            <a:prstDash val="solid"/>
            <a:headEnd type="none" w="med" len="med"/>
            <a:tailEnd type="none" w="med" len="med"/>
          </a:ln>
        </p:spPr>
      </p:sp>
      <p:sp>
        <p:nvSpPr>
          <p:cNvPr id="17438" name="Line 29"/>
          <p:cNvSpPr/>
          <p:nvPr/>
        </p:nvSpPr>
        <p:spPr>
          <a:xfrm flipV="1">
            <a:off x="1417638" y="4305300"/>
            <a:ext cx="0" cy="109538"/>
          </a:xfrm>
          <a:prstGeom prst="line">
            <a:avLst/>
          </a:prstGeom>
          <a:ln w="9525" cap="flat" cmpd="sng">
            <a:solidFill>
              <a:schemeClr val="tx1"/>
            </a:solidFill>
            <a:prstDash val="solid"/>
            <a:headEnd type="none" w="med" len="med"/>
            <a:tailEnd type="none" w="med" len="med"/>
          </a:ln>
        </p:spPr>
      </p:sp>
      <p:sp>
        <p:nvSpPr>
          <p:cNvPr id="17439" name="Text Box 30"/>
          <p:cNvSpPr txBox="1"/>
          <p:nvPr/>
        </p:nvSpPr>
        <p:spPr>
          <a:xfrm>
            <a:off x="1477963" y="3848100"/>
            <a:ext cx="219075" cy="584200"/>
          </a:xfrm>
          <a:prstGeom prst="rect">
            <a:avLst/>
          </a:prstGeom>
          <a:noFill/>
          <a:ln w="9525">
            <a:noFill/>
          </a:ln>
        </p:spPr>
        <p:txBody>
          <a:bodyPr>
            <a:spAutoFit/>
          </a:bodyPr>
          <a:lstStyle/>
          <a:p>
            <a:pPr algn="l">
              <a:spcBef>
                <a:spcPct val="50000"/>
              </a:spcBef>
            </a:pPr>
            <a:r>
              <a:rPr sz="3200" i="0">
                <a:latin typeface=".VnTime" panose="020B7200000000000000" pitchFamily="34" charset="0"/>
                <a:ea typeface="VNI-Trung Kien" pitchFamily="2" charset="0"/>
              </a:rPr>
              <a:t>2</a:t>
            </a:r>
          </a:p>
        </p:txBody>
      </p:sp>
      <p:sp>
        <p:nvSpPr>
          <p:cNvPr id="17440" name="Text Box 31"/>
          <p:cNvSpPr txBox="1"/>
          <p:nvPr/>
        </p:nvSpPr>
        <p:spPr>
          <a:xfrm>
            <a:off x="317500" y="3983038"/>
            <a:ext cx="219075" cy="646112"/>
          </a:xfrm>
          <a:prstGeom prst="rect">
            <a:avLst/>
          </a:prstGeom>
          <a:noFill/>
          <a:ln w="9525">
            <a:noFill/>
          </a:ln>
        </p:spPr>
        <p:txBody>
          <a:bodyPr>
            <a:spAutoFit/>
          </a:bodyPr>
          <a:lstStyle/>
          <a:p>
            <a:pPr algn="l">
              <a:spcBef>
                <a:spcPct val="50000"/>
              </a:spcBef>
            </a:pPr>
            <a:r>
              <a:rPr sz="3600" i="0">
                <a:latin typeface=".VnTime" panose="020B7200000000000000" pitchFamily="34" charset="0"/>
                <a:ea typeface="VNI-Trung Kien" pitchFamily="2" charset="0"/>
              </a:rPr>
              <a:t>0</a:t>
            </a:r>
          </a:p>
        </p:txBody>
      </p:sp>
      <p:sp>
        <p:nvSpPr>
          <p:cNvPr id="17441" name="Text Box 32"/>
          <p:cNvSpPr txBox="1"/>
          <p:nvPr/>
        </p:nvSpPr>
        <p:spPr>
          <a:xfrm>
            <a:off x="792163" y="3856038"/>
            <a:ext cx="222250" cy="584200"/>
          </a:xfrm>
          <a:prstGeom prst="rect">
            <a:avLst/>
          </a:prstGeom>
          <a:noFill/>
          <a:ln w="9525">
            <a:noFill/>
          </a:ln>
        </p:spPr>
        <p:txBody>
          <a:bodyPr>
            <a:spAutoFit/>
          </a:bodyPr>
          <a:lstStyle/>
          <a:p>
            <a:pPr algn="l">
              <a:spcBef>
                <a:spcPct val="50000"/>
              </a:spcBef>
            </a:pPr>
            <a:r>
              <a:rPr sz="3200" i="0">
                <a:latin typeface=".VnTime" panose="020B7200000000000000" pitchFamily="34" charset="0"/>
                <a:ea typeface="VNI-Trung Kien" pitchFamily="2" charset="0"/>
              </a:rPr>
              <a:t>1</a:t>
            </a:r>
          </a:p>
        </p:txBody>
      </p:sp>
      <p:sp>
        <p:nvSpPr>
          <p:cNvPr id="17442" name="Text Box 33"/>
          <p:cNvSpPr txBox="1"/>
          <p:nvPr/>
        </p:nvSpPr>
        <p:spPr>
          <a:xfrm>
            <a:off x="2130425" y="3833813"/>
            <a:ext cx="220663" cy="584200"/>
          </a:xfrm>
          <a:prstGeom prst="rect">
            <a:avLst/>
          </a:prstGeom>
          <a:noFill/>
          <a:ln w="9525">
            <a:noFill/>
          </a:ln>
        </p:spPr>
        <p:txBody>
          <a:bodyPr>
            <a:spAutoFit/>
          </a:bodyPr>
          <a:lstStyle/>
          <a:p>
            <a:pPr algn="l">
              <a:spcBef>
                <a:spcPct val="50000"/>
              </a:spcBef>
            </a:pPr>
            <a:r>
              <a:rPr sz="3200" i="0">
                <a:latin typeface=".VnTime" panose="020B7200000000000000" pitchFamily="34" charset="0"/>
                <a:ea typeface="VNI-Trung Kien" pitchFamily="2" charset="0"/>
              </a:rPr>
              <a:t>3</a:t>
            </a:r>
          </a:p>
        </p:txBody>
      </p:sp>
      <p:sp>
        <p:nvSpPr>
          <p:cNvPr id="17443" name="Text Box 34"/>
          <p:cNvSpPr txBox="1"/>
          <p:nvPr/>
        </p:nvSpPr>
        <p:spPr>
          <a:xfrm>
            <a:off x="2638425" y="3871913"/>
            <a:ext cx="220663" cy="646112"/>
          </a:xfrm>
          <a:prstGeom prst="rect">
            <a:avLst/>
          </a:prstGeom>
          <a:noFill/>
          <a:ln w="9525">
            <a:noFill/>
          </a:ln>
        </p:spPr>
        <p:txBody>
          <a:bodyPr>
            <a:spAutoFit/>
          </a:bodyPr>
          <a:lstStyle/>
          <a:p>
            <a:pPr algn="l">
              <a:spcBef>
                <a:spcPct val="50000"/>
              </a:spcBef>
            </a:pPr>
            <a:r>
              <a:rPr sz="3600" i="0">
                <a:latin typeface=".VnTime" panose="020B7200000000000000" pitchFamily="34" charset="0"/>
                <a:ea typeface="VNI-Trung Kien" pitchFamily="2" charset="0"/>
              </a:rPr>
              <a:t>4</a:t>
            </a:r>
          </a:p>
        </p:txBody>
      </p:sp>
      <p:sp>
        <p:nvSpPr>
          <p:cNvPr id="17444" name="Text Box 35"/>
          <p:cNvSpPr txBox="1"/>
          <p:nvPr/>
        </p:nvSpPr>
        <p:spPr>
          <a:xfrm>
            <a:off x="1384300" y="4373563"/>
            <a:ext cx="222250" cy="646112"/>
          </a:xfrm>
          <a:prstGeom prst="rect">
            <a:avLst/>
          </a:prstGeom>
          <a:noFill/>
          <a:ln w="9525">
            <a:noFill/>
          </a:ln>
        </p:spPr>
        <p:txBody>
          <a:bodyPr>
            <a:spAutoFit/>
          </a:bodyPr>
          <a:lstStyle/>
          <a:p>
            <a:pPr algn="l">
              <a:spcBef>
                <a:spcPct val="50000"/>
              </a:spcBef>
            </a:pPr>
            <a:r>
              <a:rPr sz="3600" i="0">
                <a:latin typeface=".VnTime" panose="020B7200000000000000" pitchFamily="34" charset="0"/>
                <a:ea typeface="VNI-Trung Kien" pitchFamily="2" charset="0"/>
              </a:rPr>
              <a:t>A</a:t>
            </a:r>
          </a:p>
        </p:txBody>
      </p:sp>
      <p:sp>
        <p:nvSpPr>
          <p:cNvPr id="17445" name="Rectangle 36"/>
          <p:cNvSpPr/>
          <p:nvPr/>
        </p:nvSpPr>
        <p:spPr>
          <a:xfrm>
            <a:off x="304800" y="5562600"/>
            <a:ext cx="2743200" cy="990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7446" name="Line 37"/>
          <p:cNvSpPr/>
          <p:nvPr/>
        </p:nvSpPr>
        <p:spPr>
          <a:xfrm>
            <a:off x="304800" y="6142038"/>
            <a:ext cx="2743200" cy="0"/>
          </a:xfrm>
          <a:prstGeom prst="line">
            <a:avLst/>
          </a:prstGeom>
          <a:ln w="9525" cap="flat" cmpd="sng">
            <a:solidFill>
              <a:schemeClr val="tx1"/>
            </a:solidFill>
            <a:prstDash val="solid"/>
            <a:headEnd type="none" w="med" len="med"/>
            <a:tailEnd type="none" w="med" len="med"/>
          </a:ln>
        </p:spPr>
      </p:sp>
      <p:sp>
        <p:nvSpPr>
          <p:cNvPr id="17447" name="Line 38"/>
          <p:cNvSpPr/>
          <p:nvPr/>
        </p:nvSpPr>
        <p:spPr>
          <a:xfrm>
            <a:off x="304800" y="5986463"/>
            <a:ext cx="2743200" cy="0"/>
          </a:xfrm>
          <a:prstGeom prst="line">
            <a:avLst/>
          </a:prstGeom>
          <a:ln w="9525" cap="flat" cmpd="sng">
            <a:solidFill>
              <a:schemeClr val="tx1"/>
            </a:solidFill>
            <a:prstDash val="solid"/>
            <a:headEnd type="none" w="med" len="med"/>
            <a:tailEnd type="none" w="med" len="med"/>
          </a:ln>
        </p:spPr>
      </p:sp>
      <p:sp>
        <p:nvSpPr>
          <p:cNvPr id="17448" name="Oval 39"/>
          <p:cNvSpPr/>
          <p:nvPr/>
        </p:nvSpPr>
        <p:spPr>
          <a:xfrm>
            <a:off x="1589088" y="5624513"/>
            <a:ext cx="349250" cy="25876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7449" name="Rectangle 40"/>
          <p:cNvSpPr/>
          <p:nvPr/>
        </p:nvSpPr>
        <p:spPr>
          <a:xfrm>
            <a:off x="596900" y="3657600"/>
            <a:ext cx="582613" cy="2587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a:r>
              <a:rPr sz="3600" i="0">
                <a:latin typeface=".VnTime" panose="020B7200000000000000" pitchFamily="34" charset="0"/>
                <a:ea typeface="VNI-Trung Kien" pitchFamily="2" charset="0"/>
              </a:rPr>
              <a:t>-</a:t>
            </a:r>
          </a:p>
        </p:txBody>
      </p:sp>
      <p:sp>
        <p:nvSpPr>
          <p:cNvPr id="17450" name="Rectangle 41"/>
          <p:cNvSpPr/>
          <p:nvPr/>
        </p:nvSpPr>
        <p:spPr>
          <a:xfrm>
            <a:off x="2055813" y="3657600"/>
            <a:ext cx="584200" cy="2587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a:r>
              <a:rPr sz="3600" b="1" i="0">
                <a:latin typeface=".VnTime" panose="020B7200000000000000" pitchFamily="34" charset="0"/>
                <a:ea typeface="VNI-Trung Kien" pitchFamily="2" charset="0"/>
              </a:rPr>
              <a:t>+</a:t>
            </a:r>
          </a:p>
        </p:txBody>
      </p:sp>
      <p:grpSp>
        <p:nvGrpSpPr>
          <p:cNvPr id="17451" name="Group 42"/>
          <p:cNvGrpSpPr/>
          <p:nvPr/>
        </p:nvGrpSpPr>
        <p:grpSpPr>
          <a:xfrm rot="10800000">
            <a:off x="1524000" y="762000"/>
            <a:ext cx="1624013" cy="762000"/>
            <a:chOff x="240" y="3600"/>
            <a:chExt cx="1023" cy="480"/>
          </a:xfrm>
        </p:grpSpPr>
        <p:sp>
          <p:nvSpPr>
            <p:cNvPr id="17505" name="Rectangle 43"/>
            <p:cNvSpPr/>
            <p:nvPr/>
          </p:nvSpPr>
          <p:spPr>
            <a:xfrm>
              <a:off x="240" y="3714"/>
              <a:ext cx="96" cy="240"/>
            </a:xfrm>
            <a:prstGeom prst="rect">
              <a:avLst/>
            </a:prstGeom>
            <a:solidFill>
              <a:srgbClr val="FF9999"/>
            </a:solidFill>
            <a:ln w="2857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7506" name="Rectangle 44"/>
            <p:cNvSpPr/>
            <p:nvPr/>
          </p:nvSpPr>
          <p:spPr>
            <a:xfrm>
              <a:off x="351" y="3600"/>
              <a:ext cx="912" cy="480"/>
            </a:xfrm>
            <a:prstGeom prst="rect">
              <a:avLst/>
            </a:prstGeom>
            <a:solidFill>
              <a:srgbClr val="FF9999"/>
            </a:solidFill>
            <a:ln w="28575" cap="flat" cmpd="sng">
              <a:solidFill>
                <a:schemeClr val="tx1"/>
              </a:solidFill>
              <a:prstDash val="solid"/>
              <a:miter/>
              <a:headEnd type="none" w="med" len="med"/>
              <a:tailEnd type="none" w="med" len="med"/>
            </a:ln>
          </p:spPr>
          <p:txBody>
            <a:bodyPr wrap="none" anchor="ctr"/>
            <a:lstStyle/>
            <a:p>
              <a:pPr algn="ctr"/>
              <a:r>
                <a:rPr sz="3600" b="1" i="0">
                  <a:solidFill>
                    <a:schemeClr val="tx2"/>
                  </a:solidFill>
                  <a:latin typeface="Times New Roman" panose="02020603050405020304" pitchFamily="18" charset="0"/>
                  <a:ea typeface="VNI-Trung Kien" pitchFamily="2" charset="0"/>
                </a:rPr>
                <a:t>+      -</a:t>
              </a:r>
            </a:p>
          </p:txBody>
        </p:sp>
      </p:grpSp>
      <p:sp>
        <p:nvSpPr>
          <p:cNvPr id="17452" name="Rectangle 45"/>
          <p:cNvSpPr/>
          <p:nvPr/>
        </p:nvSpPr>
        <p:spPr>
          <a:xfrm>
            <a:off x="5410200" y="381000"/>
            <a:ext cx="152400" cy="609600"/>
          </a:xfrm>
          <a:prstGeom prst="rect">
            <a:avLst/>
          </a:prstGeom>
          <a:solidFill>
            <a:srgbClr val="0066FF"/>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grpSp>
        <p:nvGrpSpPr>
          <p:cNvPr id="4" name="Group 46"/>
          <p:cNvGrpSpPr/>
          <p:nvPr/>
        </p:nvGrpSpPr>
        <p:grpSpPr>
          <a:xfrm rot="6125800">
            <a:off x="588963" y="1908175"/>
            <a:ext cx="590550" cy="153988"/>
            <a:chOff x="2496" y="1938"/>
            <a:chExt cx="372" cy="222"/>
          </a:xfrm>
        </p:grpSpPr>
        <p:sp>
          <p:nvSpPr>
            <p:cNvPr id="17503" name="Rectangle 47"/>
            <p:cNvSpPr/>
            <p:nvPr/>
          </p:nvSpPr>
          <p:spPr>
            <a:xfrm rot="8718290">
              <a:off x="2496" y="2064"/>
              <a:ext cx="372" cy="96"/>
            </a:xfrm>
            <a:prstGeom prst="rect">
              <a:avLst/>
            </a:prstGeom>
            <a:solidFill>
              <a:srgbClr val="CC3300"/>
            </a:solidFill>
            <a:ln w="9525" cap="flat" cmpd="sng">
              <a:solidFill>
                <a:schemeClr val="tx1"/>
              </a:solidFill>
              <a:prstDash val="solid"/>
              <a:miter/>
              <a:headEnd type="none" w="med" len="med"/>
              <a:tailEnd type="none" w="med" len="med"/>
            </a:ln>
          </p:spPr>
          <p:txBody>
            <a:bodyPr vert="eaVert" wrap="none" anchor="ctr"/>
            <a:lstStyle/>
            <a:p>
              <a:pPr algn="ctr"/>
              <a:endParaRPr i="0">
                <a:latin typeface=".VnTime" panose="020B7200000000000000" pitchFamily="34" charset="0"/>
                <a:ea typeface="VNI-Trung Kien" pitchFamily="2" charset="0"/>
              </a:endParaRPr>
            </a:p>
          </p:txBody>
        </p:sp>
        <p:sp>
          <p:nvSpPr>
            <p:cNvPr id="17504" name="Rectangle 48"/>
            <p:cNvSpPr/>
            <p:nvPr/>
          </p:nvSpPr>
          <p:spPr>
            <a:xfrm rot="-2029325">
              <a:off x="2676" y="1938"/>
              <a:ext cx="51" cy="96"/>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grpSp>
      <p:sp>
        <p:nvSpPr>
          <p:cNvPr id="17454" name="Rectangle 49"/>
          <p:cNvSpPr/>
          <p:nvPr/>
        </p:nvSpPr>
        <p:spPr>
          <a:xfrm rot="5266436">
            <a:off x="522288" y="1458913"/>
            <a:ext cx="174625" cy="457200"/>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7455" name="Rectangle 50"/>
          <p:cNvSpPr/>
          <p:nvPr/>
        </p:nvSpPr>
        <p:spPr>
          <a:xfrm rot="5266436">
            <a:off x="-71437" y="1916113"/>
            <a:ext cx="1066800" cy="163512"/>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7456" name="Rectangle 51"/>
          <p:cNvSpPr/>
          <p:nvPr/>
        </p:nvSpPr>
        <p:spPr>
          <a:xfrm rot="5266436">
            <a:off x="608013" y="2135188"/>
            <a:ext cx="155575" cy="304800"/>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7457" name="Text Box 52"/>
          <p:cNvSpPr txBox="1"/>
          <p:nvPr/>
        </p:nvSpPr>
        <p:spPr>
          <a:xfrm>
            <a:off x="990600" y="1604963"/>
            <a:ext cx="457200" cy="584200"/>
          </a:xfrm>
          <a:prstGeom prst="rect">
            <a:avLst/>
          </a:prstGeom>
          <a:noFill/>
          <a:ln w="9525">
            <a:noFill/>
          </a:ln>
        </p:spPr>
        <p:txBody>
          <a:bodyPr>
            <a:spAutoFit/>
          </a:bodyPr>
          <a:lstStyle/>
          <a:p>
            <a:pPr algn="l">
              <a:spcBef>
                <a:spcPct val="50000"/>
              </a:spcBef>
            </a:pPr>
            <a:r>
              <a:rPr sz="3200" b="1" i="0">
                <a:latin typeface=".VnTime" panose="020B7200000000000000" pitchFamily="34" charset="0"/>
                <a:ea typeface="VNI-Trung Kien" pitchFamily="2" charset="0"/>
              </a:rPr>
              <a:t>K</a:t>
            </a:r>
          </a:p>
        </p:txBody>
      </p:sp>
      <p:grpSp>
        <p:nvGrpSpPr>
          <p:cNvPr id="17458" name="Group 53"/>
          <p:cNvGrpSpPr/>
          <p:nvPr/>
        </p:nvGrpSpPr>
        <p:grpSpPr>
          <a:xfrm>
            <a:off x="4278313" y="0"/>
            <a:ext cx="2438400" cy="1905000"/>
            <a:chOff x="3072" y="96"/>
            <a:chExt cx="1536" cy="1200"/>
          </a:xfrm>
        </p:grpSpPr>
        <p:grpSp>
          <p:nvGrpSpPr>
            <p:cNvPr id="17488" name="Group 54"/>
            <p:cNvGrpSpPr/>
            <p:nvPr/>
          </p:nvGrpSpPr>
          <p:grpSpPr>
            <a:xfrm>
              <a:off x="3264" y="336"/>
              <a:ext cx="1152" cy="776"/>
              <a:chOff x="1680" y="2256"/>
              <a:chExt cx="864" cy="488"/>
            </a:xfrm>
          </p:grpSpPr>
          <p:sp>
            <p:nvSpPr>
              <p:cNvPr id="17495" name="Rectangle 55"/>
              <p:cNvSpPr/>
              <p:nvPr/>
            </p:nvSpPr>
            <p:spPr>
              <a:xfrm>
                <a:off x="1680" y="2332"/>
                <a:ext cx="864" cy="336"/>
              </a:xfrm>
              <a:prstGeom prst="rect">
                <a:avLst/>
              </a:prstGeom>
              <a:solidFill>
                <a:srgbClr val="FF9999"/>
              </a:solidFill>
              <a:ln w="28575" cap="flat" cmpd="sng">
                <a:solidFill>
                  <a:srgbClr val="990000"/>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7496" name="Freeform 56"/>
              <p:cNvSpPr/>
              <p:nvPr/>
            </p:nvSpPr>
            <p:spPr>
              <a:xfrm>
                <a:off x="1784" y="225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7497" name="Freeform 57"/>
              <p:cNvSpPr/>
              <p:nvPr/>
            </p:nvSpPr>
            <p:spPr>
              <a:xfrm>
                <a:off x="1878"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7498" name="Freeform 58"/>
              <p:cNvSpPr/>
              <p:nvPr/>
            </p:nvSpPr>
            <p:spPr>
              <a:xfrm>
                <a:off x="1973"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7499" name="Freeform 59"/>
              <p:cNvSpPr/>
              <p:nvPr/>
            </p:nvSpPr>
            <p:spPr>
              <a:xfrm>
                <a:off x="2058" y="2266"/>
                <a:ext cx="124"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7500" name="Freeform 60"/>
              <p:cNvSpPr/>
              <p:nvPr/>
            </p:nvSpPr>
            <p:spPr>
              <a:xfrm>
                <a:off x="2162"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7501" name="Freeform 61"/>
              <p:cNvSpPr/>
              <p:nvPr/>
            </p:nvSpPr>
            <p:spPr>
              <a:xfrm>
                <a:off x="2267"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7502" name="Freeform 62"/>
              <p:cNvSpPr/>
              <p:nvPr/>
            </p:nvSpPr>
            <p:spPr>
              <a:xfrm>
                <a:off x="2364"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grpSp>
        <p:sp>
          <p:nvSpPr>
            <p:cNvPr id="17489" name="Rectangle 63"/>
            <p:cNvSpPr/>
            <p:nvPr/>
          </p:nvSpPr>
          <p:spPr>
            <a:xfrm>
              <a:off x="3072" y="1104"/>
              <a:ext cx="1536" cy="192"/>
            </a:xfrm>
            <a:prstGeom prst="rect">
              <a:avLst/>
            </a:prstGeom>
            <a:solidFill>
              <a:srgbClr val="C0C0C0"/>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7490" name="Rectangle 64"/>
            <p:cNvSpPr/>
            <p:nvPr/>
          </p:nvSpPr>
          <p:spPr>
            <a:xfrm>
              <a:off x="3168" y="96"/>
              <a:ext cx="96" cy="1008"/>
            </a:xfrm>
            <a:prstGeom prst="rect">
              <a:avLst/>
            </a:prstGeom>
            <a:solidFill>
              <a:srgbClr val="FF9999"/>
            </a:solidFill>
            <a:ln w="9525" cap="flat" cmpd="sng">
              <a:solidFill>
                <a:srgbClr val="990000"/>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7491" name="Rectangle 65"/>
            <p:cNvSpPr/>
            <p:nvPr/>
          </p:nvSpPr>
          <p:spPr>
            <a:xfrm>
              <a:off x="4416" y="96"/>
              <a:ext cx="96" cy="1008"/>
            </a:xfrm>
            <a:prstGeom prst="rect">
              <a:avLst/>
            </a:prstGeom>
            <a:solidFill>
              <a:srgbClr val="FF9999"/>
            </a:solidFill>
            <a:ln w="9525" cap="flat" cmpd="sng">
              <a:solidFill>
                <a:srgbClr val="990000"/>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7492" name="Rectangle 66"/>
            <p:cNvSpPr/>
            <p:nvPr/>
          </p:nvSpPr>
          <p:spPr>
            <a:xfrm>
              <a:off x="3123" y="576"/>
              <a:ext cx="48" cy="192"/>
            </a:xfrm>
            <a:prstGeom prst="rect">
              <a:avLst/>
            </a:prstGeom>
            <a:solidFill>
              <a:srgbClr val="FF9999"/>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7493" name="Rectangle 67"/>
            <p:cNvSpPr/>
            <p:nvPr/>
          </p:nvSpPr>
          <p:spPr>
            <a:xfrm>
              <a:off x="4512" y="624"/>
              <a:ext cx="48" cy="192"/>
            </a:xfrm>
            <a:prstGeom prst="rect">
              <a:avLst/>
            </a:prstGeom>
            <a:solidFill>
              <a:srgbClr val="FF9999"/>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7494" name="Rectangle 68"/>
            <p:cNvSpPr/>
            <p:nvPr/>
          </p:nvSpPr>
          <p:spPr>
            <a:xfrm>
              <a:off x="3264" y="240"/>
              <a:ext cx="1152" cy="96"/>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grpSp>
      <p:sp>
        <p:nvSpPr>
          <p:cNvPr id="17459" name="Rectangle 69"/>
          <p:cNvSpPr/>
          <p:nvPr/>
        </p:nvSpPr>
        <p:spPr>
          <a:xfrm>
            <a:off x="3448050" y="2743200"/>
            <a:ext cx="4457700" cy="76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7460" name="Rectangle 70"/>
          <p:cNvSpPr/>
          <p:nvPr/>
        </p:nvSpPr>
        <p:spPr>
          <a:xfrm>
            <a:off x="7702550" y="2286000"/>
            <a:ext cx="88900" cy="4076700"/>
          </a:xfrm>
          <a:prstGeom prst="rect">
            <a:avLst/>
          </a:prstGeom>
          <a:solidFill>
            <a:schemeClr val="accent1"/>
          </a:solidFill>
          <a:ln w="9525">
            <a:noFill/>
          </a:ln>
        </p:spPr>
        <p:txBody>
          <a:bodyPr wrap="none" anchor="ctr"/>
          <a:lstStyle/>
          <a:p>
            <a:endParaRPr>
              <a:latin typeface="Arial" panose="020B0604020202020204" pitchFamily="34" charset="0"/>
              <a:ea typeface="VNI-Trung Kien" pitchFamily="2" charset="0"/>
            </a:endParaRPr>
          </a:p>
        </p:txBody>
      </p:sp>
      <p:sp>
        <p:nvSpPr>
          <p:cNvPr id="17461" name="Rectangle 71"/>
          <p:cNvSpPr/>
          <p:nvPr/>
        </p:nvSpPr>
        <p:spPr>
          <a:xfrm>
            <a:off x="7505700" y="2647950"/>
            <a:ext cx="457200" cy="304800"/>
          </a:xfrm>
          <a:prstGeom prst="rect">
            <a:avLst/>
          </a:prstGeom>
          <a:solidFill>
            <a:schemeClr val="accent1"/>
          </a:solidFill>
          <a:ln w="9525">
            <a:noFill/>
          </a:ln>
        </p:spPr>
        <p:txBody>
          <a:bodyPr wrap="none" anchor="ctr"/>
          <a:lstStyle/>
          <a:p>
            <a:endParaRPr>
              <a:latin typeface="Arial" panose="020B0604020202020204" pitchFamily="34" charset="0"/>
              <a:ea typeface="VNI-Trung Kien" pitchFamily="2" charset="0"/>
            </a:endParaRPr>
          </a:p>
        </p:txBody>
      </p:sp>
      <p:sp>
        <p:nvSpPr>
          <p:cNvPr id="17462" name="Rectangle 72"/>
          <p:cNvSpPr/>
          <p:nvPr/>
        </p:nvSpPr>
        <p:spPr>
          <a:xfrm>
            <a:off x="4022725" y="2701925"/>
            <a:ext cx="1200150" cy="161925"/>
          </a:xfrm>
          <a:prstGeom prst="rect">
            <a:avLst/>
          </a:prstGeom>
          <a:solidFill>
            <a:srgbClr val="0066FF"/>
          </a:solidFill>
          <a:ln w="9525" cap="flat" cmpd="sng">
            <a:solidFill>
              <a:srgbClr val="0066FF"/>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7463" name="Rectangle 73"/>
          <p:cNvSpPr/>
          <p:nvPr/>
        </p:nvSpPr>
        <p:spPr>
          <a:xfrm>
            <a:off x="5934075" y="2701925"/>
            <a:ext cx="1200150" cy="161925"/>
          </a:xfrm>
          <a:prstGeom prst="rect">
            <a:avLst/>
          </a:prstGeom>
          <a:solidFill>
            <a:srgbClr val="0066FF"/>
          </a:solidFill>
          <a:ln w="9525" cap="flat" cmpd="sng">
            <a:solidFill>
              <a:srgbClr val="0066FF"/>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grpSp>
        <p:nvGrpSpPr>
          <p:cNvPr id="7" name="Group 74"/>
          <p:cNvGrpSpPr/>
          <p:nvPr/>
        </p:nvGrpSpPr>
        <p:grpSpPr>
          <a:xfrm>
            <a:off x="4413250" y="2819400"/>
            <a:ext cx="3130550" cy="2682875"/>
            <a:chOff x="2688" y="1750"/>
            <a:chExt cx="1972" cy="1690"/>
          </a:xfrm>
        </p:grpSpPr>
        <p:sp>
          <p:nvSpPr>
            <p:cNvPr id="17483" name="Line 75"/>
            <p:cNvSpPr/>
            <p:nvPr/>
          </p:nvSpPr>
          <p:spPr>
            <a:xfrm flipH="1">
              <a:off x="4250" y="1785"/>
              <a:ext cx="0" cy="1437"/>
            </a:xfrm>
            <a:prstGeom prst="line">
              <a:avLst/>
            </a:prstGeom>
            <a:ln w="38100" cap="flat" cmpd="sng">
              <a:solidFill>
                <a:srgbClr val="FFCC66"/>
              </a:solidFill>
              <a:prstDash val="solid"/>
              <a:headEnd type="none" w="med" len="med"/>
              <a:tailEnd type="none" w="med" len="med"/>
            </a:ln>
          </p:spPr>
        </p:sp>
        <p:sp>
          <p:nvSpPr>
            <p:cNvPr id="17484" name="Line 76"/>
            <p:cNvSpPr/>
            <p:nvPr/>
          </p:nvSpPr>
          <p:spPr>
            <a:xfrm>
              <a:off x="2906" y="2505"/>
              <a:ext cx="1500" cy="794"/>
            </a:xfrm>
            <a:prstGeom prst="line">
              <a:avLst/>
            </a:prstGeom>
            <a:ln w="127000" cap="flat" cmpd="sng">
              <a:solidFill>
                <a:schemeClr val="folHlink"/>
              </a:solidFill>
              <a:prstDash val="solid"/>
              <a:headEnd type="none" w="med" len="med"/>
              <a:tailEnd type="none" w="med" len="med"/>
            </a:ln>
          </p:spPr>
        </p:sp>
        <p:sp>
          <p:nvSpPr>
            <p:cNvPr id="17485" name="Line 77"/>
            <p:cNvSpPr/>
            <p:nvPr/>
          </p:nvSpPr>
          <p:spPr>
            <a:xfrm>
              <a:off x="3002" y="1750"/>
              <a:ext cx="24" cy="841"/>
            </a:xfrm>
            <a:prstGeom prst="line">
              <a:avLst/>
            </a:prstGeom>
            <a:ln w="38100" cap="flat" cmpd="sng">
              <a:solidFill>
                <a:srgbClr val="FFCC66"/>
              </a:solidFill>
              <a:prstDash val="solid"/>
              <a:headEnd type="none" w="med" len="med"/>
              <a:tailEnd type="none" w="med" len="med"/>
            </a:ln>
          </p:spPr>
        </p:sp>
        <p:sp>
          <p:nvSpPr>
            <p:cNvPr id="17486" name="Text Box 78"/>
            <p:cNvSpPr txBox="1"/>
            <p:nvPr/>
          </p:nvSpPr>
          <p:spPr>
            <a:xfrm>
              <a:off x="2688" y="2316"/>
              <a:ext cx="372" cy="330"/>
            </a:xfrm>
            <a:prstGeom prst="rect">
              <a:avLst/>
            </a:prstGeom>
            <a:noFill/>
            <a:ln w="9525">
              <a:noFill/>
            </a:ln>
          </p:spPr>
          <p:txBody>
            <a:bodyPr>
              <a:spAutoFit/>
            </a:bodyPr>
            <a:lstStyle/>
            <a:p>
              <a:pPr algn="l">
                <a:spcBef>
                  <a:spcPct val="50000"/>
                </a:spcBef>
              </a:pPr>
              <a:r>
                <a:rPr sz="2800" b="1" i="0">
                  <a:solidFill>
                    <a:schemeClr val="accent2"/>
                  </a:solidFill>
                  <a:latin typeface=".VnTime" panose="020B7200000000000000" pitchFamily="34" charset="0"/>
                  <a:ea typeface="VNI-Trung Kien" pitchFamily="2" charset="0"/>
                </a:rPr>
                <a:t>A</a:t>
              </a:r>
            </a:p>
          </p:txBody>
        </p:sp>
        <p:sp>
          <p:nvSpPr>
            <p:cNvPr id="17487" name="Text Box 79"/>
            <p:cNvSpPr txBox="1"/>
            <p:nvPr/>
          </p:nvSpPr>
          <p:spPr>
            <a:xfrm>
              <a:off x="4288" y="3110"/>
              <a:ext cx="372" cy="330"/>
            </a:xfrm>
            <a:prstGeom prst="rect">
              <a:avLst/>
            </a:prstGeom>
            <a:noFill/>
            <a:ln w="9525">
              <a:noFill/>
            </a:ln>
          </p:spPr>
          <p:txBody>
            <a:bodyPr>
              <a:spAutoFit/>
            </a:bodyPr>
            <a:lstStyle/>
            <a:p>
              <a:pPr algn="l">
                <a:spcBef>
                  <a:spcPct val="50000"/>
                </a:spcBef>
              </a:pPr>
              <a:r>
                <a:rPr sz="2800" b="1" i="0">
                  <a:solidFill>
                    <a:schemeClr val="accent2"/>
                  </a:solidFill>
                  <a:latin typeface=".VnTime" panose="020B7200000000000000" pitchFamily="34" charset="0"/>
                  <a:ea typeface="VNI-Trung Kien" pitchFamily="2" charset="0"/>
                </a:rPr>
                <a:t>B</a:t>
              </a:r>
            </a:p>
          </p:txBody>
        </p:sp>
      </p:grpSp>
      <p:cxnSp>
        <p:nvCxnSpPr>
          <p:cNvPr id="17465" name="AutoShape 80"/>
          <p:cNvCxnSpPr>
            <a:stCxn id="17449" idx="0"/>
            <a:endCxn id="17455" idx="3"/>
          </p:cNvCxnSpPr>
          <p:nvPr/>
        </p:nvCxnSpPr>
        <p:spPr>
          <a:xfrm rot="5400000" flipH="1">
            <a:off x="122238" y="2890838"/>
            <a:ext cx="1125537" cy="406400"/>
          </a:xfrm>
          <a:prstGeom prst="bentConnector3">
            <a:avLst>
              <a:gd name="adj1" fmla="val 49931"/>
            </a:avLst>
          </a:prstGeom>
          <a:ln w="38100" cap="flat" cmpd="sng">
            <a:solidFill>
              <a:schemeClr val="tx1"/>
            </a:solidFill>
            <a:prstDash val="solid"/>
            <a:miter/>
            <a:headEnd type="none" w="med" len="med"/>
            <a:tailEnd type="none" w="med" len="med"/>
          </a:ln>
        </p:spPr>
      </p:cxnSp>
      <p:cxnSp>
        <p:nvCxnSpPr>
          <p:cNvPr id="17466" name="AutoShape 81"/>
          <p:cNvCxnSpPr>
            <a:endCxn id="17506" idx="3"/>
          </p:cNvCxnSpPr>
          <p:nvPr/>
        </p:nvCxnSpPr>
        <p:spPr>
          <a:xfrm flipV="1">
            <a:off x="423863" y="1143000"/>
            <a:ext cx="1087437" cy="304800"/>
          </a:xfrm>
          <a:prstGeom prst="bentConnector3">
            <a:avLst>
              <a:gd name="adj1" fmla="val 727"/>
            </a:avLst>
          </a:prstGeom>
          <a:ln w="38100" cap="flat" cmpd="sng">
            <a:solidFill>
              <a:schemeClr val="tx1"/>
            </a:solidFill>
            <a:prstDash val="solid"/>
            <a:miter/>
            <a:headEnd type="none" w="med" len="med"/>
            <a:tailEnd type="none" w="med" len="med"/>
          </a:ln>
        </p:spPr>
      </p:cxnSp>
      <p:cxnSp>
        <p:nvCxnSpPr>
          <p:cNvPr id="17467" name="AutoShape 82"/>
          <p:cNvCxnSpPr>
            <a:stCxn id="17505" idx="1"/>
            <a:endCxn id="17492" idx="3"/>
          </p:cNvCxnSpPr>
          <p:nvPr/>
        </p:nvCxnSpPr>
        <p:spPr>
          <a:xfrm flipV="1">
            <a:off x="3163888" y="914400"/>
            <a:ext cx="1271587" cy="236538"/>
          </a:xfrm>
          <a:prstGeom prst="bentConnector3">
            <a:avLst>
              <a:gd name="adj1" fmla="val 44940"/>
            </a:avLst>
          </a:prstGeom>
          <a:ln w="38100" cap="flat" cmpd="sng">
            <a:solidFill>
              <a:schemeClr val="tx1"/>
            </a:solidFill>
            <a:prstDash val="solid"/>
            <a:miter/>
            <a:headEnd type="none" w="med" len="med"/>
            <a:tailEnd type="none" w="med" len="med"/>
          </a:ln>
        </p:spPr>
      </p:cxnSp>
      <p:cxnSp>
        <p:nvCxnSpPr>
          <p:cNvPr id="17468" name="AutoShape 83"/>
          <p:cNvCxnSpPr>
            <a:stCxn id="17493" idx="3"/>
            <a:endCxn id="17463" idx="3"/>
          </p:cNvCxnSpPr>
          <p:nvPr/>
        </p:nvCxnSpPr>
        <p:spPr>
          <a:xfrm>
            <a:off x="6640513" y="990600"/>
            <a:ext cx="493712" cy="1792288"/>
          </a:xfrm>
          <a:prstGeom prst="bentConnector3">
            <a:avLst>
              <a:gd name="adj1" fmla="val 146301"/>
            </a:avLst>
          </a:prstGeom>
          <a:ln w="38100" cap="flat" cmpd="sng">
            <a:solidFill>
              <a:schemeClr val="tx1"/>
            </a:solidFill>
            <a:prstDash val="solid"/>
            <a:miter/>
            <a:headEnd type="none" w="med" len="med"/>
            <a:tailEnd type="none" w="med" len="med"/>
          </a:ln>
        </p:spPr>
      </p:cxnSp>
      <p:cxnSp>
        <p:nvCxnSpPr>
          <p:cNvPr id="17469" name="AutoShape 84"/>
          <p:cNvCxnSpPr>
            <a:stCxn id="17450" idx="0"/>
            <a:endCxn id="17462" idx="1"/>
          </p:cNvCxnSpPr>
          <p:nvPr/>
        </p:nvCxnSpPr>
        <p:spPr>
          <a:xfrm rot="-5400000">
            <a:off x="2747963" y="2382838"/>
            <a:ext cx="874712" cy="1674812"/>
          </a:xfrm>
          <a:prstGeom prst="bentConnector2">
            <a:avLst/>
          </a:prstGeom>
          <a:ln w="38100" cap="flat" cmpd="sng">
            <a:solidFill>
              <a:schemeClr val="tx1"/>
            </a:solidFill>
            <a:prstDash val="solid"/>
            <a:miter/>
            <a:headEnd type="none" w="med" len="med"/>
            <a:tailEnd type="none" w="med" len="med"/>
          </a:ln>
        </p:spPr>
      </p:cxnSp>
      <p:cxnSp>
        <p:nvCxnSpPr>
          <p:cNvPr id="87125" name="AutoShape 85"/>
          <p:cNvCxnSpPr/>
          <p:nvPr/>
        </p:nvCxnSpPr>
        <p:spPr>
          <a:xfrm rot="5400000" flipH="1">
            <a:off x="125413" y="2890838"/>
            <a:ext cx="1125537" cy="406400"/>
          </a:xfrm>
          <a:prstGeom prst="bentConnector3">
            <a:avLst>
              <a:gd name="adj1" fmla="val 49931"/>
            </a:avLst>
          </a:prstGeom>
          <a:ln w="38100" cap="flat" cmpd="sng">
            <a:solidFill>
              <a:srgbClr val="FF0000"/>
            </a:solidFill>
            <a:prstDash val="solid"/>
            <a:miter/>
            <a:headEnd type="none" w="med" len="med"/>
            <a:tailEnd type="none" w="med" len="med"/>
          </a:ln>
        </p:spPr>
      </p:cxnSp>
      <p:cxnSp>
        <p:nvCxnSpPr>
          <p:cNvPr id="87126" name="AutoShape 86"/>
          <p:cNvCxnSpPr/>
          <p:nvPr/>
        </p:nvCxnSpPr>
        <p:spPr>
          <a:xfrm flipV="1">
            <a:off x="468313" y="1136650"/>
            <a:ext cx="1074737" cy="322263"/>
          </a:xfrm>
          <a:prstGeom prst="bentConnector3">
            <a:avLst>
              <a:gd name="adj1" fmla="val -2958"/>
            </a:avLst>
          </a:prstGeom>
          <a:ln w="38100" cap="flat" cmpd="sng">
            <a:solidFill>
              <a:srgbClr val="FF0000"/>
            </a:solidFill>
            <a:prstDash val="solid"/>
            <a:miter/>
            <a:headEnd type="none" w="med" len="med"/>
            <a:tailEnd type="none" w="med" len="med"/>
          </a:ln>
        </p:spPr>
      </p:cxnSp>
      <p:cxnSp>
        <p:nvCxnSpPr>
          <p:cNvPr id="87127" name="AutoShape 87"/>
          <p:cNvCxnSpPr/>
          <p:nvPr/>
        </p:nvCxnSpPr>
        <p:spPr>
          <a:xfrm flipV="1">
            <a:off x="3135313" y="914400"/>
            <a:ext cx="1220787" cy="228600"/>
          </a:xfrm>
          <a:prstGeom prst="bentConnector3">
            <a:avLst>
              <a:gd name="adj1" fmla="val 49417"/>
            </a:avLst>
          </a:prstGeom>
          <a:ln w="38100" cap="flat" cmpd="sng">
            <a:solidFill>
              <a:srgbClr val="FF0000"/>
            </a:solidFill>
            <a:prstDash val="solid"/>
            <a:miter/>
            <a:headEnd type="none" w="med" len="med"/>
            <a:tailEnd type="none" w="med" len="med"/>
          </a:ln>
        </p:spPr>
      </p:cxnSp>
      <p:cxnSp>
        <p:nvCxnSpPr>
          <p:cNvPr id="87128" name="AutoShape 88"/>
          <p:cNvCxnSpPr/>
          <p:nvPr/>
        </p:nvCxnSpPr>
        <p:spPr>
          <a:xfrm>
            <a:off x="6640513" y="990600"/>
            <a:ext cx="493712" cy="1792288"/>
          </a:xfrm>
          <a:prstGeom prst="bentConnector3">
            <a:avLst>
              <a:gd name="adj1" fmla="val 146301"/>
            </a:avLst>
          </a:prstGeom>
          <a:ln w="38100" cap="flat" cmpd="sng">
            <a:solidFill>
              <a:srgbClr val="FF0000"/>
            </a:solidFill>
            <a:prstDash val="solid"/>
            <a:miter/>
            <a:headEnd type="none" w="med" len="med"/>
            <a:tailEnd type="none" w="med" len="med"/>
          </a:ln>
        </p:spPr>
      </p:cxnSp>
      <p:grpSp>
        <p:nvGrpSpPr>
          <p:cNvPr id="8" name="Group 89"/>
          <p:cNvGrpSpPr/>
          <p:nvPr/>
        </p:nvGrpSpPr>
        <p:grpSpPr>
          <a:xfrm>
            <a:off x="4413250" y="2803525"/>
            <a:ext cx="3130550" cy="2678113"/>
            <a:chOff x="2688" y="1750"/>
            <a:chExt cx="1972" cy="1687"/>
          </a:xfrm>
        </p:grpSpPr>
        <p:sp>
          <p:nvSpPr>
            <p:cNvPr id="17478" name="Line 90"/>
            <p:cNvSpPr/>
            <p:nvPr/>
          </p:nvSpPr>
          <p:spPr>
            <a:xfrm flipH="1">
              <a:off x="4250" y="1785"/>
              <a:ext cx="0" cy="1437"/>
            </a:xfrm>
            <a:prstGeom prst="line">
              <a:avLst/>
            </a:prstGeom>
            <a:ln w="38100" cap="flat" cmpd="sng">
              <a:solidFill>
                <a:srgbClr val="FF0000"/>
              </a:solidFill>
              <a:prstDash val="solid"/>
              <a:headEnd type="none" w="med" len="med"/>
              <a:tailEnd type="none" w="med" len="med"/>
            </a:ln>
          </p:spPr>
        </p:sp>
        <p:sp>
          <p:nvSpPr>
            <p:cNvPr id="17479" name="Line 91"/>
            <p:cNvSpPr/>
            <p:nvPr/>
          </p:nvSpPr>
          <p:spPr>
            <a:xfrm>
              <a:off x="2906" y="2505"/>
              <a:ext cx="1500" cy="794"/>
            </a:xfrm>
            <a:prstGeom prst="line">
              <a:avLst/>
            </a:prstGeom>
            <a:ln w="127000" cap="flat" cmpd="sng">
              <a:solidFill>
                <a:srgbClr val="FF0000"/>
              </a:solidFill>
              <a:prstDash val="solid"/>
              <a:headEnd type="none" w="med" len="med"/>
              <a:tailEnd type="none" w="med" len="med"/>
            </a:ln>
          </p:spPr>
        </p:sp>
        <p:sp>
          <p:nvSpPr>
            <p:cNvPr id="17480" name="Line 92"/>
            <p:cNvSpPr/>
            <p:nvPr/>
          </p:nvSpPr>
          <p:spPr>
            <a:xfrm>
              <a:off x="3002" y="1750"/>
              <a:ext cx="24" cy="841"/>
            </a:xfrm>
            <a:prstGeom prst="line">
              <a:avLst/>
            </a:prstGeom>
            <a:ln w="38100" cap="flat" cmpd="sng">
              <a:solidFill>
                <a:srgbClr val="FF0000"/>
              </a:solidFill>
              <a:prstDash val="solid"/>
              <a:headEnd type="none" w="med" len="med"/>
              <a:tailEnd type="none" w="med" len="med"/>
            </a:ln>
          </p:spPr>
        </p:sp>
        <p:sp>
          <p:nvSpPr>
            <p:cNvPr id="17481" name="Text Box 93"/>
            <p:cNvSpPr txBox="1"/>
            <p:nvPr/>
          </p:nvSpPr>
          <p:spPr>
            <a:xfrm>
              <a:off x="2688" y="2316"/>
              <a:ext cx="372" cy="327"/>
            </a:xfrm>
            <a:prstGeom prst="rect">
              <a:avLst/>
            </a:prstGeom>
            <a:noFill/>
            <a:ln w="9525">
              <a:noFill/>
            </a:ln>
          </p:spPr>
          <p:txBody>
            <a:bodyPr>
              <a:spAutoFit/>
            </a:bodyPr>
            <a:lstStyle/>
            <a:p>
              <a:pPr algn="l">
                <a:spcBef>
                  <a:spcPct val="50000"/>
                </a:spcBef>
              </a:pPr>
              <a:r>
                <a:rPr sz="2800" b="1" i="0">
                  <a:solidFill>
                    <a:schemeClr val="accent2"/>
                  </a:solidFill>
                  <a:latin typeface=".VnTime" panose="020B7200000000000000" pitchFamily="34" charset="0"/>
                  <a:ea typeface="VNI-Trung Kien" pitchFamily="2" charset="0"/>
                </a:rPr>
                <a:t>A</a:t>
              </a:r>
            </a:p>
          </p:txBody>
        </p:sp>
        <p:sp>
          <p:nvSpPr>
            <p:cNvPr id="17482" name="Text Box 94"/>
            <p:cNvSpPr txBox="1"/>
            <p:nvPr/>
          </p:nvSpPr>
          <p:spPr>
            <a:xfrm>
              <a:off x="4288" y="3110"/>
              <a:ext cx="372" cy="327"/>
            </a:xfrm>
            <a:prstGeom prst="rect">
              <a:avLst/>
            </a:prstGeom>
            <a:noFill/>
            <a:ln w="9525">
              <a:noFill/>
            </a:ln>
          </p:spPr>
          <p:txBody>
            <a:bodyPr>
              <a:spAutoFit/>
            </a:bodyPr>
            <a:lstStyle/>
            <a:p>
              <a:pPr algn="l">
                <a:spcBef>
                  <a:spcPct val="50000"/>
                </a:spcBef>
              </a:pPr>
              <a:r>
                <a:rPr sz="2800" b="1" i="0">
                  <a:solidFill>
                    <a:schemeClr val="accent2"/>
                  </a:solidFill>
                  <a:latin typeface=".VnTime" panose="020B7200000000000000" pitchFamily="34" charset="0"/>
                  <a:ea typeface="VNI-Trung Kien" pitchFamily="2" charset="0"/>
                </a:rPr>
                <a:t>B</a:t>
              </a:r>
            </a:p>
          </p:txBody>
        </p:sp>
      </p:grpSp>
      <p:cxnSp>
        <p:nvCxnSpPr>
          <p:cNvPr id="17475" name="AutoShape 95"/>
          <p:cNvCxnSpPr/>
          <p:nvPr/>
        </p:nvCxnSpPr>
        <p:spPr>
          <a:xfrm rot="-5400000">
            <a:off x="2751138" y="2390775"/>
            <a:ext cx="874712" cy="1674813"/>
          </a:xfrm>
          <a:prstGeom prst="bentConnector2">
            <a:avLst/>
          </a:prstGeom>
          <a:ln w="38100" cap="flat" cmpd="sng">
            <a:solidFill>
              <a:srgbClr val="FF0000"/>
            </a:solidFill>
            <a:prstDash val="solid"/>
            <a:miter/>
            <a:headEnd type="none" w="med" len="med"/>
            <a:tailEnd type="none" w="med" len="med"/>
          </a:ln>
        </p:spPr>
      </p:cxnSp>
      <p:sp>
        <p:nvSpPr>
          <p:cNvPr id="87137" name="Line 97"/>
          <p:cNvSpPr/>
          <p:nvPr/>
        </p:nvSpPr>
        <p:spPr>
          <a:xfrm>
            <a:off x="4495800" y="3657600"/>
            <a:ext cx="0" cy="533400"/>
          </a:xfrm>
          <a:prstGeom prst="line">
            <a:avLst/>
          </a:prstGeom>
          <a:ln w="57150" cap="flat" cmpd="sng">
            <a:solidFill>
              <a:srgbClr val="CC00FF"/>
            </a:solidFill>
            <a:prstDash val="solid"/>
            <a:headEnd type="none" w="med" len="med"/>
            <a:tailEnd type="triangle" w="med" len="med"/>
          </a:ln>
        </p:spPr>
      </p:sp>
      <p:sp>
        <p:nvSpPr>
          <p:cNvPr id="87138" name="Line 98"/>
          <p:cNvSpPr/>
          <p:nvPr/>
        </p:nvSpPr>
        <p:spPr>
          <a:xfrm flipV="1">
            <a:off x="4495800" y="4343400"/>
            <a:ext cx="0" cy="533400"/>
          </a:xfrm>
          <a:prstGeom prst="line">
            <a:avLst/>
          </a:prstGeom>
          <a:ln w="57150" cap="flat" cmpd="sng">
            <a:solidFill>
              <a:srgbClr val="CC00FF"/>
            </a:solidFill>
            <a:prstDash val="solid"/>
            <a:headEnd type="none" w="med" len="med"/>
            <a:tailEnd type="triangl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7138"/>
                                        </p:tgtEl>
                                        <p:attrNameLst>
                                          <p:attrName>style.visibility</p:attrName>
                                        </p:attrNameLst>
                                      </p:cBhvr>
                                      <p:to>
                                        <p:strVal val="visible"/>
                                      </p:to>
                                    </p:set>
                                    <p:animEffect transition="in" filter="box(in)">
                                      <p:cBhvr>
                                        <p:cTn id="7" dur="500"/>
                                        <p:tgtEl>
                                          <p:spTgt spid="87138"/>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repeatCount="3000" accel="50000" decel="50000" fill="hold" nodeType="clickEffect">
                                  <p:stCondLst>
                                    <p:cond delay="0"/>
                                  </p:stCondLst>
                                  <p:childTnLst>
                                    <p:animMotion origin="layout" path="M 3.33333E-6 -0.01111 L 3.33333E-6 -0.17222 " pathEditMode="relative" rAng="0" ptsTypes="AA">
                                      <p:cBhvr>
                                        <p:cTn id="11" dur="1000" fill="hold"/>
                                        <p:tgtEl>
                                          <p:spTgt spid="87138"/>
                                        </p:tgtEl>
                                        <p:attrNameLst>
                                          <p:attrName>ppt_x</p:attrName>
                                          <p:attrName>ppt_y</p:attrName>
                                        </p:attrNameLst>
                                      </p:cBhvr>
                                      <p:rCtr x="0" y="-8100"/>
                                    </p:animMotion>
                                  </p:childTnLst>
                                </p:cTn>
                              </p:par>
                            </p:childTnLst>
                          </p:cTn>
                        </p:par>
                        <p:par>
                          <p:cTn id="12" fill="hold">
                            <p:stCondLst>
                              <p:cond delay="1000"/>
                            </p:stCondLst>
                            <p:childTnLst>
                              <p:par>
                                <p:cTn id="13" presetID="4" presetClass="exit" presetSubtype="16" fill="hold" nodeType="afterEffect">
                                  <p:stCondLst>
                                    <p:cond delay="0"/>
                                  </p:stCondLst>
                                  <p:childTnLst>
                                    <p:animEffect transition="out" filter="box(in)">
                                      <p:cBhvr>
                                        <p:cTn id="14" dur="500"/>
                                        <p:tgtEl>
                                          <p:spTgt spid="87138"/>
                                        </p:tgtEl>
                                      </p:cBhvr>
                                    </p:animEffect>
                                    <p:set>
                                      <p:cBhvr>
                                        <p:cTn id="15" dur="1" fill="hold">
                                          <p:stCondLst>
                                            <p:cond delay="499"/>
                                          </p:stCondLst>
                                        </p:cTn>
                                        <p:tgtEl>
                                          <p:spTgt spid="8713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nodeType="clickEffect">
                                  <p:stCondLst>
                                    <p:cond delay="0"/>
                                  </p:stCondLst>
                                  <p:childTnLst>
                                    <p:animEffect transition="out" filter="box(in)">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87137"/>
                                        </p:tgtEl>
                                        <p:attrNameLst>
                                          <p:attrName>style.visibility</p:attrName>
                                        </p:attrNameLst>
                                      </p:cBhvr>
                                      <p:to>
                                        <p:strVal val="visible"/>
                                      </p:to>
                                    </p:set>
                                    <p:animEffect transition="in" filter="box(in)">
                                      <p:cBhvr>
                                        <p:cTn id="25" dur="500"/>
                                        <p:tgtEl>
                                          <p:spTgt spid="8713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path" presetSubtype="0" repeatCount="3000" accel="50000" decel="50000" fill="hold" nodeType="clickEffect">
                                  <p:stCondLst>
                                    <p:cond delay="0"/>
                                  </p:stCondLst>
                                  <p:childTnLst>
                                    <p:animMotion origin="layout" path="M 3.33333E-6 -1.11111E-6 L 3.33333E-6 0.2 " pathEditMode="relative" rAng="0" ptsTypes="AA">
                                      <p:cBhvr>
                                        <p:cTn id="29" dur="1000" fill="hold"/>
                                        <p:tgtEl>
                                          <p:spTgt spid="87137"/>
                                        </p:tgtEl>
                                        <p:attrNameLst>
                                          <p:attrName>ppt_x</p:attrName>
                                          <p:attrName>ppt_y</p:attrName>
                                        </p:attrNameLst>
                                      </p:cBhvr>
                                      <p:rCtr x="0" y="10000"/>
                                    </p:animMotion>
                                  </p:childTnLst>
                                </p:cTn>
                              </p:par>
                            </p:childTnLst>
                          </p:cTn>
                        </p:par>
                        <p:par>
                          <p:cTn id="30" fill="hold">
                            <p:stCondLst>
                              <p:cond delay="1000"/>
                            </p:stCondLst>
                            <p:childTnLst>
                              <p:par>
                                <p:cTn id="31" presetID="4" presetClass="exit" presetSubtype="16" fill="hold" nodeType="afterEffect">
                                  <p:stCondLst>
                                    <p:cond delay="0"/>
                                  </p:stCondLst>
                                  <p:childTnLst>
                                    <p:animEffect transition="out" filter="box(in)">
                                      <p:cBhvr>
                                        <p:cTn id="32" dur="500"/>
                                        <p:tgtEl>
                                          <p:spTgt spid="87137"/>
                                        </p:tgtEl>
                                      </p:cBhvr>
                                    </p:animEffect>
                                    <p:set>
                                      <p:cBhvr>
                                        <p:cTn id="33" dur="1" fill="hold">
                                          <p:stCondLst>
                                            <p:cond delay="499"/>
                                          </p:stCondLst>
                                        </p:cTn>
                                        <p:tgtEl>
                                          <p:spTgt spid="8713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8" presetClass="emph" presetSubtype="0" fill="hold" nodeType="clickEffect">
                                  <p:stCondLst>
                                    <p:cond delay="0"/>
                                  </p:stCondLst>
                                  <p:childTnLst>
                                    <p:animRot by="1200000">
                                      <p:cBhvr>
                                        <p:cTn id="37" dur="2000" fill="hold"/>
                                        <p:tgtEl>
                                          <p:spTgt spid="4"/>
                                        </p:tgtEl>
                                        <p:attrNameLst>
                                          <p:attrName>r</p:attrName>
                                        </p:attrNameLst>
                                      </p:cBhvr>
                                    </p:animRot>
                                  </p:childTnLst>
                                </p:cTn>
                              </p:par>
                            </p:childTnLst>
                          </p:cTn>
                        </p:par>
                        <p:par>
                          <p:cTn id="38" fill="hold">
                            <p:stCondLst>
                              <p:cond delay="2000"/>
                            </p:stCondLst>
                            <p:childTnLst>
                              <p:par>
                                <p:cTn id="39" presetID="22" presetClass="entr" presetSubtype="4" fill="hold" nodeType="afterEffect">
                                  <p:stCondLst>
                                    <p:cond delay="0"/>
                                  </p:stCondLst>
                                  <p:childTnLst>
                                    <p:set>
                                      <p:cBhvr>
                                        <p:cTn id="40" dur="1" fill="hold">
                                          <p:stCondLst>
                                            <p:cond delay="0"/>
                                          </p:stCondLst>
                                        </p:cTn>
                                        <p:tgtEl>
                                          <p:spTgt spid="87127"/>
                                        </p:tgtEl>
                                        <p:attrNameLst>
                                          <p:attrName>style.visibility</p:attrName>
                                        </p:attrNameLst>
                                      </p:cBhvr>
                                      <p:to>
                                        <p:strVal val="visible"/>
                                      </p:to>
                                    </p:set>
                                    <p:animEffect transition="in" filter="wipe(down)">
                                      <p:cBhvr>
                                        <p:cTn id="41" dur="500"/>
                                        <p:tgtEl>
                                          <p:spTgt spid="87127"/>
                                        </p:tgtEl>
                                      </p:cBhvr>
                                    </p:animEffect>
                                  </p:childTnLst>
                                </p:cTn>
                              </p:par>
                            </p:childTnLst>
                          </p:cTn>
                        </p:par>
                        <p:par>
                          <p:cTn id="42" fill="hold">
                            <p:stCondLst>
                              <p:cond delay="2500"/>
                            </p:stCondLst>
                            <p:childTnLst>
                              <p:par>
                                <p:cTn id="43" presetID="22" presetClass="entr" presetSubtype="8" fill="hold" nodeType="afterEffect">
                                  <p:stCondLst>
                                    <p:cond delay="0"/>
                                  </p:stCondLst>
                                  <p:childTnLst>
                                    <p:set>
                                      <p:cBhvr>
                                        <p:cTn id="44" dur="1" fill="hold">
                                          <p:stCondLst>
                                            <p:cond delay="0"/>
                                          </p:stCondLst>
                                        </p:cTn>
                                        <p:tgtEl>
                                          <p:spTgt spid="87128"/>
                                        </p:tgtEl>
                                        <p:attrNameLst>
                                          <p:attrName>style.visibility</p:attrName>
                                        </p:attrNameLst>
                                      </p:cBhvr>
                                      <p:to>
                                        <p:strVal val="visible"/>
                                      </p:to>
                                    </p:set>
                                    <p:animEffect transition="in" filter="wipe(left)">
                                      <p:cBhvr>
                                        <p:cTn id="45" dur="500"/>
                                        <p:tgtEl>
                                          <p:spTgt spid="87128"/>
                                        </p:tgtEl>
                                      </p:cBhvr>
                                    </p:animEffect>
                                  </p:childTnLst>
                                </p:cTn>
                              </p:par>
                            </p:childTnLst>
                          </p:cTn>
                        </p:par>
                        <p:par>
                          <p:cTn id="46" fill="hold">
                            <p:stCondLst>
                              <p:cond delay="3000"/>
                            </p:stCondLst>
                            <p:childTnLst>
                              <p:par>
                                <p:cTn id="47" presetID="22" presetClass="entr" presetSubtype="2"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right)">
                                      <p:cBhvr>
                                        <p:cTn id="49" dur="500"/>
                                        <p:tgtEl>
                                          <p:spTgt spid="8"/>
                                        </p:tgtEl>
                                      </p:cBhvr>
                                    </p:animEffect>
                                  </p:childTnLst>
                                </p:cTn>
                              </p:par>
                            </p:childTnLst>
                          </p:cTn>
                        </p:par>
                        <p:par>
                          <p:cTn id="50" fill="hold">
                            <p:stCondLst>
                              <p:cond delay="3500"/>
                            </p:stCondLst>
                            <p:childTnLst>
                              <p:par>
                                <p:cTn id="51" presetID="22" presetClass="entr" presetSubtype="2" fill="hold" nodeType="afterEffect">
                                  <p:stCondLst>
                                    <p:cond delay="0"/>
                                  </p:stCondLst>
                                  <p:childTnLst>
                                    <p:set>
                                      <p:cBhvr>
                                        <p:cTn id="52" dur="1" fill="hold">
                                          <p:stCondLst>
                                            <p:cond delay="0"/>
                                          </p:stCondLst>
                                        </p:cTn>
                                        <p:tgtEl>
                                          <p:spTgt spid="17475"/>
                                        </p:tgtEl>
                                        <p:attrNameLst>
                                          <p:attrName>style.visibility</p:attrName>
                                        </p:attrNameLst>
                                      </p:cBhvr>
                                      <p:to>
                                        <p:strVal val="visible"/>
                                      </p:to>
                                    </p:set>
                                    <p:animEffect transition="in" filter="wipe(right)">
                                      <p:cBhvr>
                                        <p:cTn id="53" dur="500"/>
                                        <p:tgtEl>
                                          <p:spTgt spid="17475"/>
                                        </p:tgtEl>
                                      </p:cBhvr>
                                    </p:animEffect>
                                  </p:childTnLst>
                                </p:cTn>
                              </p:par>
                            </p:childTnLst>
                          </p:cTn>
                        </p:par>
                        <p:par>
                          <p:cTn id="54" fill="hold">
                            <p:stCondLst>
                              <p:cond delay="4000"/>
                            </p:stCondLst>
                            <p:childTnLst>
                              <p:par>
                                <p:cTn id="55" presetID="22" presetClass="entr" presetSubtype="4" fill="hold" nodeType="afterEffect">
                                  <p:stCondLst>
                                    <p:cond delay="0"/>
                                  </p:stCondLst>
                                  <p:childTnLst>
                                    <p:set>
                                      <p:cBhvr>
                                        <p:cTn id="56" dur="1" fill="hold">
                                          <p:stCondLst>
                                            <p:cond delay="0"/>
                                          </p:stCondLst>
                                        </p:cTn>
                                        <p:tgtEl>
                                          <p:spTgt spid="87125"/>
                                        </p:tgtEl>
                                        <p:attrNameLst>
                                          <p:attrName>style.visibility</p:attrName>
                                        </p:attrNameLst>
                                      </p:cBhvr>
                                      <p:to>
                                        <p:strVal val="visible"/>
                                      </p:to>
                                    </p:set>
                                    <p:animEffect transition="in" filter="wipe(down)">
                                      <p:cBhvr>
                                        <p:cTn id="57" dur="500"/>
                                        <p:tgtEl>
                                          <p:spTgt spid="87125"/>
                                        </p:tgtEl>
                                      </p:cBhvr>
                                    </p:animEffect>
                                  </p:childTnLst>
                                </p:cTn>
                              </p:par>
                            </p:childTnLst>
                          </p:cTn>
                        </p:par>
                        <p:par>
                          <p:cTn id="58" fill="hold">
                            <p:stCondLst>
                              <p:cond delay="4500"/>
                            </p:stCondLst>
                            <p:childTnLst>
                              <p:par>
                                <p:cTn id="59" presetID="22" presetClass="entr" presetSubtype="4" fill="hold" nodeType="afterEffect">
                                  <p:stCondLst>
                                    <p:cond delay="0"/>
                                  </p:stCondLst>
                                  <p:childTnLst>
                                    <p:set>
                                      <p:cBhvr>
                                        <p:cTn id="60" dur="1" fill="hold">
                                          <p:stCondLst>
                                            <p:cond delay="0"/>
                                          </p:stCondLst>
                                        </p:cTn>
                                        <p:tgtEl>
                                          <p:spTgt spid="87126"/>
                                        </p:tgtEl>
                                        <p:attrNameLst>
                                          <p:attrName>style.visibility</p:attrName>
                                        </p:attrNameLst>
                                      </p:cBhvr>
                                      <p:to>
                                        <p:strVal val="visible"/>
                                      </p:to>
                                    </p:set>
                                    <p:animEffect transition="in" filter="wipe(down)">
                                      <p:cBhvr>
                                        <p:cTn id="61" dur="500"/>
                                        <p:tgtEl>
                                          <p:spTgt spid="87126"/>
                                        </p:tgtEl>
                                      </p:cBhvr>
                                    </p:animEffect>
                                  </p:childTnLst>
                                </p:cTn>
                              </p:par>
                            </p:childTnLst>
                          </p:cTn>
                        </p:par>
                        <p:par>
                          <p:cTn id="62" fill="hold">
                            <p:stCondLst>
                              <p:cond delay="5000"/>
                            </p:stCondLst>
                            <p:childTnLst>
                              <p:par>
                                <p:cTn id="63" presetID="8" presetClass="emph" presetSubtype="0" fill="hold" nodeType="afterEffect">
                                  <p:stCondLst>
                                    <p:cond delay="0"/>
                                  </p:stCondLst>
                                  <p:childTnLst>
                                    <p:animRot by="2100000">
                                      <p:cBhvr>
                                        <p:cTn id="64" dur="2000" fill="hold"/>
                                        <p:tgtEl>
                                          <p:spTgt spid="87047"/>
                                        </p:tgtEl>
                                        <p:attrNameLst>
                                          <p:attrName>r</p:attrName>
                                        </p:attrNameLst>
                                      </p:cBhvr>
                                    </p:animRot>
                                  </p:childTnLst>
                                </p:cTn>
                              </p:par>
                              <p:par>
                                <p:cTn id="65" presetID="35" presetClass="path" presetSubtype="0" accel="50000" decel="50000" fill="hold" nodeType="withEffect">
                                  <p:stCondLst>
                                    <p:cond delay="0"/>
                                  </p:stCondLst>
                                  <p:childTnLst>
                                    <p:animMotion origin="layout" path="M 2.77778E-6 7.14781E-7 L -0.06285 0.00486 " pathEditMode="relative" rAng="0" ptsTypes="AA">
                                      <p:cBhvr>
                                        <p:cTn id="66" dur="5000" fill="hold"/>
                                        <p:tgtEl>
                                          <p:spTgt spid="8"/>
                                        </p:tgtEl>
                                        <p:attrNameLst>
                                          <p:attrName>ppt_x</p:attrName>
                                          <p:attrName>ppt_y</p:attrName>
                                        </p:attrNameLst>
                                      </p:cBhvr>
                                      <p:rCtr x="-3100" y="200"/>
                                    </p:animMotion>
                                  </p:childTnLst>
                                </p:cTn>
                              </p:par>
                              <p:par>
                                <p:cTn id="67" presetID="35" presetClass="path" presetSubtype="0" accel="50000" decel="50000" fill="hold" nodeType="withEffect">
                                  <p:stCondLst>
                                    <p:cond delay="0"/>
                                  </p:stCondLst>
                                  <p:childTnLst>
                                    <p:animMotion origin="layout" path="M 2.77778E-6 7.14781E-7 L -0.06285 0.00486 " pathEditMode="relative" rAng="0" ptsTypes="AA">
                                      <p:cBhvr>
                                        <p:cTn id="68" dur="5000" fill="hold"/>
                                        <p:tgtEl>
                                          <p:spTgt spid="7"/>
                                        </p:tgtEl>
                                        <p:attrNameLst>
                                          <p:attrName>ppt_x</p:attrName>
                                          <p:attrName>ppt_y</p:attrName>
                                        </p:attrNameLst>
                                      </p:cBhvr>
                                      <p:rCtr x="-31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6" descr="H2"/>
          <p:cNvPicPr>
            <a:picLocks noChangeAspect="1"/>
          </p:cNvPicPr>
          <p:nvPr/>
        </p:nvPicPr>
        <p:blipFill>
          <a:blip r:embed="rId2"/>
          <a:stretch>
            <a:fillRect/>
          </a:stretch>
        </p:blipFill>
        <p:spPr>
          <a:xfrm>
            <a:off x="3336925" y="3348038"/>
            <a:ext cx="4924425" cy="3400425"/>
          </a:xfrm>
          <a:prstGeom prst="rect">
            <a:avLst/>
          </a:prstGeom>
          <a:noFill/>
          <a:ln w="9525">
            <a:noFill/>
          </a:ln>
        </p:spPr>
      </p:pic>
      <p:sp>
        <p:nvSpPr>
          <p:cNvPr id="15363" name="Rectangle 3"/>
          <p:cNvSpPr/>
          <p:nvPr/>
        </p:nvSpPr>
        <p:spPr>
          <a:xfrm>
            <a:off x="304800" y="5770563"/>
            <a:ext cx="2743200" cy="1651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364" name="Rectangle 4"/>
          <p:cNvSpPr/>
          <p:nvPr/>
        </p:nvSpPr>
        <p:spPr>
          <a:xfrm>
            <a:off x="304800" y="3916363"/>
            <a:ext cx="2743200" cy="1854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365" name="Rectangle 5"/>
          <p:cNvSpPr/>
          <p:nvPr/>
        </p:nvSpPr>
        <p:spPr>
          <a:xfrm>
            <a:off x="411163" y="3998913"/>
            <a:ext cx="2530475" cy="15541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366" name="Oval 6"/>
          <p:cNvSpPr/>
          <p:nvPr/>
        </p:nvSpPr>
        <p:spPr>
          <a:xfrm>
            <a:off x="1624013" y="5607050"/>
            <a:ext cx="104775" cy="109538"/>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83975" name="Line 7"/>
          <p:cNvSpPr/>
          <p:nvPr/>
        </p:nvSpPr>
        <p:spPr>
          <a:xfrm flipH="1" flipV="1">
            <a:off x="685800" y="4953000"/>
            <a:ext cx="1925638" cy="1087438"/>
          </a:xfrm>
          <a:prstGeom prst="line">
            <a:avLst/>
          </a:prstGeom>
          <a:ln w="76200" cap="flat" cmpd="sng">
            <a:solidFill>
              <a:schemeClr val="tx1"/>
            </a:solidFill>
            <a:prstDash val="solid"/>
            <a:headEnd type="none" w="med" len="med"/>
            <a:tailEnd type="triangle" w="med" len="med"/>
          </a:ln>
        </p:spPr>
      </p:sp>
      <p:sp>
        <p:nvSpPr>
          <p:cNvPr id="15368" name="Freeform 8"/>
          <p:cNvSpPr/>
          <p:nvPr/>
        </p:nvSpPr>
        <p:spPr>
          <a:xfrm>
            <a:off x="493713" y="4443413"/>
            <a:ext cx="2295525" cy="304800"/>
          </a:xfrm>
          <a:custGeom>
            <a:avLst/>
            <a:gdLst>
              <a:gd name="txL" fmla="*/ 0 w 4176"/>
              <a:gd name="txT" fmla="*/ 0 h 536"/>
              <a:gd name="txR" fmla="*/ 4176 w 4176"/>
              <a:gd name="txB" fmla="*/ 536 h 536"/>
            </a:gdLst>
            <a:ahLst/>
            <a:cxnLst>
              <a:cxn ang="0">
                <a:pos x="0" y="2147483647"/>
              </a:cxn>
              <a:cxn ang="0">
                <a:pos x="2147483647" y="2147483647"/>
              </a:cxn>
              <a:cxn ang="0">
                <a:pos x="2147483647" y="2147483647"/>
              </a:cxn>
              <a:cxn ang="0">
                <a:pos x="2147483647" y="2147483647"/>
              </a:cxn>
              <a:cxn ang="0">
                <a:pos x="2147483647" y="2147483647"/>
              </a:cxn>
            </a:cxnLst>
            <a:rect l="txL" t="txT" r="txR" b="txB"/>
            <a:pathLst>
              <a:path w="4176" h="536">
                <a:moveTo>
                  <a:pt x="0" y="536"/>
                </a:moveTo>
                <a:cubicBezTo>
                  <a:pt x="292" y="364"/>
                  <a:pt x="584" y="192"/>
                  <a:pt x="1008" y="104"/>
                </a:cubicBezTo>
                <a:cubicBezTo>
                  <a:pt x="1432" y="16"/>
                  <a:pt x="2120" y="0"/>
                  <a:pt x="2544" y="8"/>
                </a:cubicBezTo>
                <a:cubicBezTo>
                  <a:pt x="2968" y="16"/>
                  <a:pt x="3280" y="80"/>
                  <a:pt x="3552" y="152"/>
                </a:cubicBezTo>
                <a:cubicBezTo>
                  <a:pt x="3824" y="224"/>
                  <a:pt x="4072" y="392"/>
                  <a:pt x="4176" y="440"/>
                </a:cubicBezTo>
              </a:path>
            </a:pathLst>
          </a:custGeom>
          <a:noFill/>
          <a:ln w="76200" cap="flat" cmpd="sng">
            <a:solidFill>
              <a:schemeClr val="tx1"/>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5369" name="Line 9"/>
          <p:cNvSpPr/>
          <p:nvPr/>
        </p:nvSpPr>
        <p:spPr>
          <a:xfrm flipV="1">
            <a:off x="1654175" y="4224338"/>
            <a:ext cx="0" cy="190500"/>
          </a:xfrm>
          <a:prstGeom prst="line">
            <a:avLst/>
          </a:prstGeom>
          <a:ln w="57150" cap="flat" cmpd="sng">
            <a:solidFill>
              <a:schemeClr val="tx1"/>
            </a:solidFill>
            <a:prstDash val="solid"/>
            <a:headEnd type="none" w="med" len="med"/>
            <a:tailEnd type="none" w="med" len="med"/>
          </a:ln>
        </p:spPr>
      </p:sp>
      <p:sp>
        <p:nvSpPr>
          <p:cNvPr id="15370" name="Line 10"/>
          <p:cNvSpPr/>
          <p:nvPr/>
        </p:nvSpPr>
        <p:spPr>
          <a:xfrm flipV="1">
            <a:off x="2235200" y="4278313"/>
            <a:ext cx="52388" cy="163512"/>
          </a:xfrm>
          <a:prstGeom prst="line">
            <a:avLst/>
          </a:prstGeom>
          <a:ln w="57150" cap="flat" cmpd="sng">
            <a:solidFill>
              <a:schemeClr val="tx1"/>
            </a:solidFill>
            <a:prstDash val="solid"/>
            <a:headEnd type="none" w="med" len="med"/>
            <a:tailEnd type="none" w="med" len="med"/>
          </a:ln>
        </p:spPr>
      </p:sp>
      <p:sp>
        <p:nvSpPr>
          <p:cNvPr id="15371" name="Line 11"/>
          <p:cNvSpPr/>
          <p:nvPr/>
        </p:nvSpPr>
        <p:spPr>
          <a:xfrm flipV="1">
            <a:off x="1522413" y="4305300"/>
            <a:ext cx="0" cy="109538"/>
          </a:xfrm>
          <a:prstGeom prst="line">
            <a:avLst/>
          </a:prstGeom>
          <a:ln w="9525" cap="flat" cmpd="sng">
            <a:solidFill>
              <a:schemeClr val="tx1"/>
            </a:solidFill>
            <a:prstDash val="solid"/>
            <a:headEnd type="none" w="med" len="med"/>
            <a:tailEnd type="none" w="med" len="med"/>
          </a:ln>
        </p:spPr>
      </p:sp>
      <p:sp>
        <p:nvSpPr>
          <p:cNvPr id="15372" name="Line 12"/>
          <p:cNvSpPr/>
          <p:nvPr/>
        </p:nvSpPr>
        <p:spPr>
          <a:xfrm flipV="1">
            <a:off x="2459038" y="4387850"/>
            <a:ext cx="25400" cy="107950"/>
          </a:xfrm>
          <a:prstGeom prst="line">
            <a:avLst/>
          </a:prstGeom>
          <a:ln w="9525" cap="flat" cmpd="sng">
            <a:solidFill>
              <a:schemeClr val="tx1"/>
            </a:solidFill>
            <a:prstDash val="solid"/>
            <a:headEnd type="none" w="med" len="med"/>
            <a:tailEnd type="none" w="med" len="med"/>
          </a:ln>
        </p:spPr>
      </p:sp>
      <p:sp>
        <p:nvSpPr>
          <p:cNvPr id="15373" name="Line 13"/>
          <p:cNvSpPr/>
          <p:nvPr/>
        </p:nvSpPr>
        <p:spPr>
          <a:xfrm flipH="1" flipV="1">
            <a:off x="1020763" y="4278313"/>
            <a:ext cx="53975" cy="190500"/>
          </a:xfrm>
          <a:prstGeom prst="line">
            <a:avLst/>
          </a:prstGeom>
          <a:ln w="57150" cap="flat" cmpd="sng">
            <a:solidFill>
              <a:schemeClr val="tx1"/>
            </a:solidFill>
            <a:prstDash val="solid"/>
            <a:headEnd type="none" w="med" len="med"/>
            <a:tailEnd type="none" w="med" len="med"/>
          </a:ln>
        </p:spPr>
      </p:sp>
      <p:sp>
        <p:nvSpPr>
          <p:cNvPr id="15374" name="Line 14"/>
          <p:cNvSpPr/>
          <p:nvPr/>
        </p:nvSpPr>
        <p:spPr>
          <a:xfrm flipV="1">
            <a:off x="1776413" y="4305300"/>
            <a:ext cx="0" cy="109538"/>
          </a:xfrm>
          <a:prstGeom prst="line">
            <a:avLst/>
          </a:prstGeom>
          <a:ln w="9525" cap="flat" cmpd="sng">
            <a:solidFill>
              <a:schemeClr val="tx1"/>
            </a:solidFill>
            <a:prstDash val="solid"/>
            <a:headEnd type="none" w="med" len="med"/>
            <a:tailEnd type="none" w="med" len="med"/>
          </a:ln>
        </p:spPr>
      </p:sp>
      <p:sp>
        <p:nvSpPr>
          <p:cNvPr id="15375" name="Line 15"/>
          <p:cNvSpPr/>
          <p:nvPr/>
        </p:nvSpPr>
        <p:spPr>
          <a:xfrm flipV="1">
            <a:off x="1903413" y="4305300"/>
            <a:ext cx="0" cy="109538"/>
          </a:xfrm>
          <a:prstGeom prst="line">
            <a:avLst/>
          </a:prstGeom>
          <a:ln w="9525" cap="flat" cmpd="sng">
            <a:solidFill>
              <a:schemeClr val="tx1"/>
            </a:solidFill>
            <a:prstDash val="solid"/>
            <a:headEnd type="none" w="med" len="med"/>
            <a:tailEnd type="none" w="med" len="med"/>
          </a:ln>
        </p:spPr>
      </p:sp>
      <p:sp>
        <p:nvSpPr>
          <p:cNvPr id="15376" name="Line 16"/>
          <p:cNvSpPr/>
          <p:nvPr/>
        </p:nvSpPr>
        <p:spPr>
          <a:xfrm flipV="1">
            <a:off x="2024063" y="4305300"/>
            <a:ext cx="0" cy="109538"/>
          </a:xfrm>
          <a:prstGeom prst="line">
            <a:avLst/>
          </a:prstGeom>
          <a:ln w="9525" cap="flat" cmpd="sng">
            <a:solidFill>
              <a:schemeClr val="tx1"/>
            </a:solidFill>
            <a:prstDash val="solid"/>
            <a:headEnd type="none" w="med" len="med"/>
            <a:tailEnd type="none" w="med" len="med"/>
          </a:ln>
        </p:spPr>
      </p:sp>
      <p:sp>
        <p:nvSpPr>
          <p:cNvPr id="15377" name="Line 17"/>
          <p:cNvSpPr/>
          <p:nvPr/>
        </p:nvSpPr>
        <p:spPr>
          <a:xfrm flipV="1">
            <a:off x="2130425" y="4305300"/>
            <a:ext cx="25400" cy="109538"/>
          </a:xfrm>
          <a:prstGeom prst="line">
            <a:avLst/>
          </a:prstGeom>
          <a:ln w="9525" cap="flat" cmpd="sng">
            <a:solidFill>
              <a:schemeClr val="tx1"/>
            </a:solidFill>
            <a:prstDash val="solid"/>
            <a:headEnd type="none" w="med" len="med"/>
            <a:tailEnd type="none" w="med" len="med"/>
          </a:ln>
        </p:spPr>
      </p:sp>
      <p:sp>
        <p:nvSpPr>
          <p:cNvPr id="15378" name="Line 18"/>
          <p:cNvSpPr/>
          <p:nvPr/>
        </p:nvSpPr>
        <p:spPr>
          <a:xfrm flipV="1">
            <a:off x="2789238" y="4522788"/>
            <a:ext cx="104775" cy="120650"/>
          </a:xfrm>
          <a:prstGeom prst="line">
            <a:avLst/>
          </a:prstGeom>
          <a:ln w="57150" cap="flat" cmpd="sng">
            <a:solidFill>
              <a:schemeClr val="tx1"/>
            </a:solidFill>
            <a:prstDash val="solid"/>
            <a:headEnd type="none" w="med" len="med"/>
            <a:tailEnd type="none" w="med" len="med"/>
          </a:ln>
        </p:spPr>
      </p:sp>
      <p:sp>
        <p:nvSpPr>
          <p:cNvPr id="15379" name="Line 19"/>
          <p:cNvSpPr/>
          <p:nvPr/>
        </p:nvSpPr>
        <p:spPr>
          <a:xfrm flipV="1">
            <a:off x="2339975" y="4359275"/>
            <a:ext cx="26988" cy="109538"/>
          </a:xfrm>
          <a:prstGeom prst="line">
            <a:avLst/>
          </a:prstGeom>
          <a:ln w="9525" cap="flat" cmpd="sng">
            <a:solidFill>
              <a:schemeClr val="tx1"/>
            </a:solidFill>
            <a:prstDash val="solid"/>
            <a:headEnd type="none" w="med" len="med"/>
            <a:tailEnd type="none" w="med" len="med"/>
          </a:ln>
        </p:spPr>
      </p:sp>
      <p:sp>
        <p:nvSpPr>
          <p:cNvPr id="15380" name="Line 20"/>
          <p:cNvSpPr/>
          <p:nvPr/>
        </p:nvSpPr>
        <p:spPr>
          <a:xfrm flipV="1">
            <a:off x="2570163" y="4414838"/>
            <a:ext cx="33337" cy="107950"/>
          </a:xfrm>
          <a:prstGeom prst="line">
            <a:avLst/>
          </a:prstGeom>
          <a:ln w="9525" cap="flat" cmpd="sng">
            <a:solidFill>
              <a:schemeClr val="tx1"/>
            </a:solidFill>
            <a:prstDash val="solid"/>
            <a:headEnd type="none" w="med" len="med"/>
            <a:tailEnd type="none" w="med" len="med"/>
          </a:ln>
        </p:spPr>
      </p:sp>
      <p:sp>
        <p:nvSpPr>
          <p:cNvPr id="15381" name="Line 21"/>
          <p:cNvSpPr/>
          <p:nvPr/>
        </p:nvSpPr>
        <p:spPr>
          <a:xfrm flipV="1">
            <a:off x="2682875" y="4468813"/>
            <a:ext cx="53975" cy="109537"/>
          </a:xfrm>
          <a:prstGeom prst="line">
            <a:avLst/>
          </a:prstGeom>
          <a:ln w="9525" cap="flat" cmpd="sng">
            <a:solidFill>
              <a:schemeClr val="tx1"/>
            </a:solidFill>
            <a:prstDash val="solid"/>
            <a:headEnd type="none" w="med" len="med"/>
            <a:tailEnd type="none" w="med" len="med"/>
          </a:ln>
        </p:spPr>
      </p:sp>
      <p:sp>
        <p:nvSpPr>
          <p:cNvPr id="15382" name="Line 22"/>
          <p:cNvSpPr/>
          <p:nvPr/>
        </p:nvSpPr>
        <p:spPr>
          <a:xfrm flipH="1" flipV="1">
            <a:off x="915988" y="4359275"/>
            <a:ext cx="25400" cy="136525"/>
          </a:xfrm>
          <a:prstGeom prst="line">
            <a:avLst/>
          </a:prstGeom>
          <a:ln w="9525" cap="flat" cmpd="sng">
            <a:solidFill>
              <a:schemeClr val="tx1"/>
            </a:solidFill>
            <a:prstDash val="solid"/>
            <a:headEnd type="none" w="med" len="med"/>
            <a:tailEnd type="none" w="med" len="med"/>
          </a:ln>
        </p:spPr>
      </p:sp>
      <p:sp>
        <p:nvSpPr>
          <p:cNvPr id="15383" name="Line 23"/>
          <p:cNvSpPr/>
          <p:nvPr/>
        </p:nvSpPr>
        <p:spPr>
          <a:xfrm flipH="1" flipV="1">
            <a:off x="811213" y="4414838"/>
            <a:ext cx="25400" cy="107950"/>
          </a:xfrm>
          <a:prstGeom prst="line">
            <a:avLst/>
          </a:prstGeom>
          <a:ln w="9525" cap="flat" cmpd="sng">
            <a:solidFill>
              <a:schemeClr val="tx1"/>
            </a:solidFill>
            <a:prstDash val="solid"/>
            <a:headEnd type="none" w="med" len="med"/>
            <a:tailEnd type="none" w="med" len="med"/>
          </a:ln>
        </p:spPr>
      </p:sp>
      <p:sp>
        <p:nvSpPr>
          <p:cNvPr id="15384" name="Line 24"/>
          <p:cNvSpPr/>
          <p:nvPr/>
        </p:nvSpPr>
        <p:spPr>
          <a:xfrm flipH="1" flipV="1">
            <a:off x="677863" y="4468813"/>
            <a:ext cx="52387" cy="109537"/>
          </a:xfrm>
          <a:prstGeom prst="line">
            <a:avLst/>
          </a:prstGeom>
          <a:ln w="9525" cap="flat" cmpd="sng">
            <a:solidFill>
              <a:schemeClr val="tx1"/>
            </a:solidFill>
            <a:prstDash val="solid"/>
            <a:headEnd type="none" w="med" len="med"/>
            <a:tailEnd type="none" w="med" len="med"/>
          </a:ln>
        </p:spPr>
      </p:sp>
      <p:sp>
        <p:nvSpPr>
          <p:cNvPr id="15385" name="Line 25"/>
          <p:cNvSpPr/>
          <p:nvPr/>
        </p:nvSpPr>
        <p:spPr>
          <a:xfrm flipH="1" flipV="1">
            <a:off x="546100" y="4549775"/>
            <a:ext cx="52388" cy="109538"/>
          </a:xfrm>
          <a:prstGeom prst="line">
            <a:avLst/>
          </a:prstGeom>
          <a:ln w="9525" cap="flat" cmpd="sng">
            <a:solidFill>
              <a:schemeClr val="tx1"/>
            </a:solidFill>
            <a:prstDash val="solid"/>
            <a:headEnd type="none" w="med" len="med"/>
            <a:tailEnd type="none" w="med" len="med"/>
          </a:ln>
        </p:spPr>
      </p:sp>
      <p:sp>
        <p:nvSpPr>
          <p:cNvPr id="15386" name="Line 26"/>
          <p:cNvSpPr/>
          <p:nvPr/>
        </p:nvSpPr>
        <p:spPr>
          <a:xfrm flipH="1" flipV="1">
            <a:off x="414338" y="4578350"/>
            <a:ext cx="79375" cy="136525"/>
          </a:xfrm>
          <a:prstGeom prst="line">
            <a:avLst/>
          </a:prstGeom>
          <a:ln w="57150" cap="flat" cmpd="sng">
            <a:solidFill>
              <a:schemeClr val="tx1"/>
            </a:solidFill>
            <a:prstDash val="solid"/>
            <a:headEnd type="none" w="med" len="med"/>
            <a:tailEnd type="none" w="med" len="med"/>
          </a:ln>
        </p:spPr>
      </p:sp>
      <p:sp>
        <p:nvSpPr>
          <p:cNvPr id="15387" name="Line 27"/>
          <p:cNvSpPr/>
          <p:nvPr/>
        </p:nvSpPr>
        <p:spPr>
          <a:xfrm flipH="1" flipV="1">
            <a:off x="1179513" y="4332288"/>
            <a:ext cx="11112" cy="111125"/>
          </a:xfrm>
          <a:prstGeom prst="line">
            <a:avLst/>
          </a:prstGeom>
          <a:ln w="9525" cap="flat" cmpd="sng">
            <a:solidFill>
              <a:schemeClr val="tx1"/>
            </a:solidFill>
            <a:prstDash val="solid"/>
            <a:headEnd type="none" w="med" len="med"/>
            <a:tailEnd type="none" w="med" len="med"/>
          </a:ln>
        </p:spPr>
      </p:sp>
      <p:sp>
        <p:nvSpPr>
          <p:cNvPr id="15388" name="Line 28"/>
          <p:cNvSpPr/>
          <p:nvPr/>
        </p:nvSpPr>
        <p:spPr>
          <a:xfrm flipH="1" flipV="1">
            <a:off x="1296988" y="4305300"/>
            <a:ext cx="11112" cy="109538"/>
          </a:xfrm>
          <a:prstGeom prst="line">
            <a:avLst/>
          </a:prstGeom>
          <a:ln w="9525" cap="flat" cmpd="sng">
            <a:solidFill>
              <a:schemeClr val="tx1"/>
            </a:solidFill>
            <a:prstDash val="solid"/>
            <a:headEnd type="none" w="med" len="med"/>
            <a:tailEnd type="none" w="med" len="med"/>
          </a:ln>
        </p:spPr>
      </p:sp>
      <p:sp>
        <p:nvSpPr>
          <p:cNvPr id="15389" name="Line 29"/>
          <p:cNvSpPr/>
          <p:nvPr/>
        </p:nvSpPr>
        <p:spPr>
          <a:xfrm flipV="1">
            <a:off x="1417638" y="4305300"/>
            <a:ext cx="0" cy="109538"/>
          </a:xfrm>
          <a:prstGeom prst="line">
            <a:avLst/>
          </a:prstGeom>
          <a:ln w="9525" cap="flat" cmpd="sng">
            <a:solidFill>
              <a:schemeClr val="tx1"/>
            </a:solidFill>
            <a:prstDash val="solid"/>
            <a:headEnd type="none" w="med" len="med"/>
            <a:tailEnd type="none" w="med" len="med"/>
          </a:ln>
        </p:spPr>
      </p:sp>
      <p:sp>
        <p:nvSpPr>
          <p:cNvPr id="15390" name="Text Box 30"/>
          <p:cNvSpPr txBox="1"/>
          <p:nvPr/>
        </p:nvSpPr>
        <p:spPr>
          <a:xfrm>
            <a:off x="1477963" y="3848100"/>
            <a:ext cx="219075" cy="584200"/>
          </a:xfrm>
          <a:prstGeom prst="rect">
            <a:avLst/>
          </a:prstGeom>
          <a:noFill/>
          <a:ln w="9525">
            <a:noFill/>
          </a:ln>
        </p:spPr>
        <p:txBody>
          <a:bodyPr>
            <a:spAutoFit/>
          </a:bodyPr>
          <a:lstStyle/>
          <a:p>
            <a:pPr algn="l">
              <a:spcBef>
                <a:spcPct val="50000"/>
              </a:spcBef>
            </a:pPr>
            <a:r>
              <a:rPr sz="3200" i="0">
                <a:latin typeface=".VnTime" panose="020B7200000000000000" pitchFamily="34" charset="0"/>
                <a:ea typeface="VNI-Trung Kien" pitchFamily="2" charset="0"/>
              </a:rPr>
              <a:t>2</a:t>
            </a:r>
          </a:p>
        </p:txBody>
      </p:sp>
      <p:sp>
        <p:nvSpPr>
          <p:cNvPr id="15391" name="Text Box 31"/>
          <p:cNvSpPr txBox="1"/>
          <p:nvPr/>
        </p:nvSpPr>
        <p:spPr>
          <a:xfrm>
            <a:off x="317500" y="3983038"/>
            <a:ext cx="219075" cy="646112"/>
          </a:xfrm>
          <a:prstGeom prst="rect">
            <a:avLst/>
          </a:prstGeom>
          <a:noFill/>
          <a:ln w="9525">
            <a:noFill/>
          </a:ln>
        </p:spPr>
        <p:txBody>
          <a:bodyPr>
            <a:spAutoFit/>
          </a:bodyPr>
          <a:lstStyle/>
          <a:p>
            <a:pPr algn="l">
              <a:spcBef>
                <a:spcPct val="50000"/>
              </a:spcBef>
            </a:pPr>
            <a:r>
              <a:rPr sz="3600" i="0">
                <a:latin typeface=".VnTime" panose="020B7200000000000000" pitchFamily="34" charset="0"/>
                <a:ea typeface="VNI-Trung Kien" pitchFamily="2" charset="0"/>
              </a:rPr>
              <a:t>0</a:t>
            </a:r>
          </a:p>
        </p:txBody>
      </p:sp>
      <p:sp>
        <p:nvSpPr>
          <p:cNvPr id="15392" name="Text Box 32"/>
          <p:cNvSpPr txBox="1"/>
          <p:nvPr/>
        </p:nvSpPr>
        <p:spPr>
          <a:xfrm>
            <a:off x="792163" y="3856038"/>
            <a:ext cx="222250" cy="584200"/>
          </a:xfrm>
          <a:prstGeom prst="rect">
            <a:avLst/>
          </a:prstGeom>
          <a:noFill/>
          <a:ln w="9525">
            <a:noFill/>
          </a:ln>
        </p:spPr>
        <p:txBody>
          <a:bodyPr>
            <a:spAutoFit/>
          </a:bodyPr>
          <a:lstStyle/>
          <a:p>
            <a:pPr algn="l">
              <a:spcBef>
                <a:spcPct val="50000"/>
              </a:spcBef>
            </a:pPr>
            <a:r>
              <a:rPr sz="3200" i="0">
                <a:latin typeface=".VnTime" panose="020B7200000000000000" pitchFamily="34" charset="0"/>
                <a:ea typeface="VNI-Trung Kien" pitchFamily="2" charset="0"/>
              </a:rPr>
              <a:t>1</a:t>
            </a:r>
          </a:p>
        </p:txBody>
      </p:sp>
      <p:sp>
        <p:nvSpPr>
          <p:cNvPr id="15393" name="Text Box 33"/>
          <p:cNvSpPr txBox="1"/>
          <p:nvPr/>
        </p:nvSpPr>
        <p:spPr>
          <a:xfrm>
            <a:off x="2130425" y="3833813"/>
            <a:ext cx="220663" cy="584200"/>
          </a:xfrm>
          <a:prstGeom prst="rect">
            <a:avLst/>
          </a:prstGeom>
          <a:noFill/>
          <a:ln w="9525">
            <a:noFill/>
          </a:ln>
        </p:spPr>
        <p:txBody>
          <a:bodyPr>
            <a:spAutoFit/>
          </a:bodyPr>
          <a:lstStyle/>
          <a:p>
            <a:pPr algn="l">
              <a:spcBef>
                <a:spcPct val="50000"/>
              </a:spcBef>
            </a:pPr>
            <a:r>
              <a:rPr sz="3200" i="0">
                <a:latin typeface=".VnTime" panose="020B7200000000000000" pitchFamily="34" charset="0"/>
                <a:ea typeface="VNI-Trung Kien" pitchFamily="2" charset="0"/>
              </a:rPr>
              <a:t>3</a:t>
            </a:r>
          </a:p>
        </p:txBody>
      </p:sp>
      <p:sp>
        <p:nvSpPr>
          <p:cNvPr id="15394" name="Text Box 34"/>
          <p:cNvSpPr txBox="1"/>
          <p:nvPr/>
        </p:nvSpPr>
        <p:spPr>
          <a:xfrm>
            <a:off x="2638425" y="3871913"/>
            <a:ext cx="220663" cy="646112"/>
          </a:xfrm>
          <a:prstGeom prst="rect">
            <a:avLst/>
          </a:prstGeom>
          <a:noFill/>
          <a:ln w="9525">
            <a:noFill/>
          </a:ln>
        </p:spPr>
        <p:txBody>
          <a:bodyPr>
            <a:spAutoFit/>
          </a:bodyPr>
          <a:lstStyle/>
          <a:p>
            <a:pPr algn="l">
              <a:spcBef>
                <a:spcPct val="50000"/>
              </a:spcBef>
            </a:pPr>
            <a:r>
              <a:rPr sz="3600" i="0">
                <a:latin typeface=".VnTime" panose="020B7200000000000000" pitchFamily="34" charset="0"/>
                <a:ea typeface="VNI-Trung Kien" pitchFamily="2" charset="0"/>
              </a:rPr>
              <a:t>4</a:t>
            </a:r>
          </a:p>
        </p:txBody>
      </p:sp>
      <p:sp>
        <p:nvSpPr>
          <p:cNvPr id="15395" name="Text Box 35"/>
          <p:cNvSpPr txBox="1"/>
          <p:nvPr/>
        </p:nvSpPr>
        <p:spPr>
          <a:xfrm>
            <a:off x="1384300" y="4373563"/>
            <a:ext cx="222250" cy="646112"/>
          </a:xfrm>
          <a:prstGeom prst="rect">
            <a:avLst/>
          </a:prstGeom>
          <a:noFill/>
          <a:ln w="9525">
            <a:noFill/>
          </a:ln>
        </p:spPr>
        <p:txBody>
          <a:bodyPr>
            <a:spAutoFit/>
          </a:bodyPr>
          <a:lstStyle/>
          <a:p>
            <a:pPr algn="l">
              <a:spcBef>
                <a:spcPct val="50000"/>
              </a:spcBef>
            </a:pPr>
            <a:r>
              <a:rPr sz="3600" i="0">
                <a:latin typeface=".VnTime" panose="020B7200000000000000" pitchFamily="34" charset="0"/>
                <a:ea typeface="VNI-Trung Kien" pitchFamily="2" charset="0"/>
              </a:rPr>
              <a:t>A</a:t>
            </a:r>
          </a:p>
        </p:txBody>
      </p:sp>
      <p:sp>
        <p:nvSpPr>
          <p:cNvPr id="15396" name="Rectangle 36"/>
          <p:cNvSpPr/>
          <p:nvPr/>
        </p:nvSpPr>
        <p:spPr>
          <a:xfrm>
            <a:off x="304800" y="5562600"/>
            <a:ext cx="2743200" cy="990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397" name="Line 37"/>
          <p:cNvSpPr/>
          <p:nvPr/>
        </p:nvSpPr>
        <p:spPr>
          <a:xfrm>
            <a:off x="304800" y="6142038"/>
            <a:ext cx="2743200" cy="0"/>
          </a:xfrm>
          <a:prstGeom prst="line">
            <a:avLst/>
          </a:prstGeom>
          <a:ln w="9525" cap="flat" cmpd="sng">
            <a:solidFill>
              <a:schemeClr val="tx1"/>
            </a:solidFill>
            <a:prstDash val="solid"/>
            <a:headEnd type="none" w="med" len="med"/>
            <a:tailEnd type="none" w="med" len="med"/>
          </a:ln>
        </p:spPr>
      </p:sp>
      <p:sp>
        <p:nvSpPr>
          <p:cNvPr id="15398" name="Line 38"/>
          <p:cNvSpPr/>
          <p:nvPr/>
        </p:nvSpPr>
        <p:spPr>
          <a:xfrm>
            <a:off x="304800" y="5986463"/>
            <a:ext cx="2743200" cy="0"/>
          </a:xfrm>
          <a:prstGeom prst="line">
            <a:avLst/>
          </a:prstGeom>
          <a:ln w="9525" cap="flat" cmpd="sng">
            <a:solidFill>
              <a:schemeClr val="tx1"/>
            </a:solidFill>
            <a:prstDash val="solid"/>
            <a:headEnd type="none" w="med" len="med"/>
            <a:tailEnd type="none" w="med" len="med"/>
          </a:ln>
        </p:spPr>
      </p:sp>
      <p:sp>
        <p:nvSpPr>
          <p:cNvPr id="15399" name="Oval 39"/>
          <p:cNvSpPr/>
          <p:nvPr/>
        </p:nvSpPr>
        <p:spPr>
          <a:xfrm>
            <a:off x="1589088" y="5624513"/>
            <a:ext cx="349250" cy="25876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400" name="Rectangle 40"/>
          <p:cNvSpPr/>
          <p:nvPr/>
        </p:nvSpPr>
        <p:spPr>
          <a:xfrm>
            <a:off x="596900" y="3657600"/>
            <a:ext cx="582613" cy="2587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a:r>
              <a:rPr sz="3600" i="0">
                <a:latin typeface=".VnTime" panose="020B7200000000000000" pitchFamily="34" charset="0"/>
                <a:ea typeface="VNI-Trung Kien" pitchFamily="2" charset="0"/>
              </a:rPr>
              <a:t>+</a:t>
            </a:r>
          </a:p>
        </p:txBody>
      </p:sp>
      <p:sp>
        <p:nvSpPr>
          <p:cNvPr id="15401" name="Rectangle 41"/>
          <p:cNvSpPr/>
          <p:nvPr/>
        </p:nvSpPr>
        <p:spPr>
          <a:xfrm>
            <a:off x="2055813" y="3657600"/>
            <a:ext cx="584200" cy="2587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a:r>
              <a:rPr sz="3600" b="1" i="0">
                <a:latin typeface=".VnTime" panose="020B7200000000000000" pitchFamily="34" charset="0"/>
                <a:ea typeface="VNI-Trung Kien" pitchFamily="2" charset="0"/>
              </a:rPr>
              <a:t>-</a:t>
            </a:r>
          </a:p>
        </p:txBody>
      </p:sp>
      <p:grpSp>
        <p:nvGrpSpPr>
          <p:cNvPr id="15402" name="Group 42"/>
          <p:cNvGrpSpPr/>
          <p:nvPr/>
        </p:nvGrpSpPr>
        <p:grpSpPr>
          <a:xfrm>
            <a:off x="1500188" y="762000"/>
            <a:ext cx="1624012" cy="762000"/>
            <a:chOff x="240" y="3600"/>
            <a:chExt cx="1023" cy="480"/>
          </a:xfrm>
        </p:grpSpPr>
        <p:sp>
          <p:nvSpPr>
            <p:cNvPr id="15454" name="Rectangle 43"/>
            <p:cNvSpPr/>
            <p:nvPr/>
          </p:nvSpPr>
          <p:spPr>
            <a:xfrm>
              <a:off x="240" y="3714"/>
              <a:ext cx="96" cy="240"/>
            </a:xfrm>
            <a:prstGeom prst="rect">
              <a:avLst/>
            </a:prstGeom>
            <a:solidFill>
              <a:srgbClr val="FF9999"/>
            </a:solidFill>
            <a:ln w="2857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455" name="Rectangle 44"/>
            <p:cNvSpPr/>
            <p:nvPr/>
          </p:nvSpPr>
          <p:spPr>
            <a:xfrm>
              <a:off x="351" y="3600"/>
              <a:ext cx="912" cy="480"/>
            </a:xfrm>
            <a:prstGeom prst="rect">
              <a:avLst/>
            </a:prstGeom>
            <a:solidFill>
              <a:srgbClr val="FF9999"/>
            </a:solidFill>
            <a:ln w="28575" cap="flat" cmpd="sng">
              <a:solidFill>
                <a:schemeClr val="tx1"/>
              </a:solidFill>
              <a:prstDash val="solid"/>
              <a:miter/>
              <a:headEnd type="none" w="med" len="med"/>
              <a:tailEnd type="none" w="med" len="med"/>
            </a:ln>
          </p:spPr>
          <p:txBody>
            <a:bodyPr wrap="none" anchor="ctr"/>
            <a:lstStyle/>
            <a:p>
              <a:pPr algn="ctr"/>
              <a:r>
                <a:rPr sz="3600" b="1" i="0">
                  <a:solidFill>
                    <a:schemeClr val="tx2"/>
                  </a:solidFill>
                  <a:latin typeface="Times New Roman" panose="02020603050405020304" pitchFamily="18" charset="0"/>
                  <a:ea typeface="VNI-Trung Kien" pitchFamily="2" charset="0"/>
                </a:rPr>
                <a:t>+      -</a:t>
              </a:r>
            </a:p>
          </p:txBody>
        </p:sp>
      </p:grpSp>
      <p:sp>
        <p:nvSpPr>
          <p:cNvPr id="15403" name="Rectangle 45"/>
          <p:cNvSpPr/>
          <p:nvPr/>
        </p:nvSpPr>
        <p:spPr>
          <a:xfrm>
            <a:off x="5410200" y="381000"/>
            <a:ext cx="152400" cy="609600"/>
          </a:xfrm>
          <a:prstGeom prst="rect">
            <a:avLst/>
          </a:prstGeom>
          <a:solidFill>
            <a:srgbClr val="0066FF"/>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grpSp>
        <p:nvGrpSpPr>
          <p:cNvPr id="3" name="Group 47"/>
          <p:cNvGrpSpPr/>
          <p:nvPr/>
        </p:nvGrpSpPr>
        <p:grpSpPr>
          <a:xfrm rot="6125800">
            <a:off x="588963" y="1908175"/>
            <a:ext cx="590550" cy="153988"/>
            <a:chOff x="2496" y="1938"/>
            <a:chExt cx="372" cy="222"/>
          </a:xfrm>
        </p:grpSpPr>
        <p:sp>
          <p:nvSpPr>
            <p:cNvPr id="15452" name="Rectangle 48"/>
            <p:cNvSpPr/>
            <p:nvPr/>
          </p:nvSpPr>
          <p:spPr>
            <a:xfrm rot="8718290">
              <a:off x="2496" y="2064"/>
              <a:ext cx="372" cy="96"/>
            </a:xfrm>
            <a:prstGeom prst="rect">
              <a:avLst/>
            </a:prstGeom>
            <a:solidFill>
              <a:srgbClr val="CC3300"/>
            </a:solidFill>
            <a:ln w="9525" cap="flat" cmpd="sng">
              <a:solidFill>
                <a:schemeClr val="tx1"/>
              </a:solidFill>
              <a:prstDash val="solid"/>
              <a:miter/>
              <a:headEnd type="none" w="med" len="med"/>
              <a:tailEnd type="none" w="med" len="med"/>
            </a:ln>
          </p:spPr>
          <p:txBody>
            <a:bodyPr vert="eaVert" wrap="none" anchor="ctr"/>
            <a:lstStyle/>
            <a:p>
              <a:pPr algn="ctr"/>
              <a:endParaRPr i="0">
                <a:latin typeface=".VnTime" panose="020B7200000000000000" pitchFamily="34" charset="0"/>
                <a:ea typeface="VNI-Trung Kien" pitchFamily="2" charset="0"/>
              </a:endParaRPr>
            </a:p>
          </p:txBody>
        </p:sp>
        <p:sp>
          <p:nvSpPr>
            <p:cNvPr id="15453" name="Rectangle 49"/>
            <p:cNvSpPr/>
            <p:nvPr/>
          </p:nvSpPr>
          <p:spPr>
            <a:xfrm rot="-2029325">
              <a:off x="2676" y="1938"/>
              <a:ext cx="51" cy="96"/>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grpSp>
      <p:sp>
        <p:nvSpPr>
          <p:cNvPr id="15405" name="Rectangle 50"/>
          <p:cNvSpPr/>
          <p:nvPr/>
        </p:nvSpPr>
        <p:spPr>
          <a:xfrm rot="5266436">
            <a:off x="522288" y="1458913"/>
            <a:ext cx="174625" cy="457200"/>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406" name="Rectangle 51"/>
          <p:cNvSpPr/>
          <p:nvPr/>
        </p:nvSpPr>
        <p:spPr>
          <a:xfrm rot="5266436">
            <a:off x="-71437" y="1916113"/>
            <a:ext cx="1066800" cy="163512"/>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407" name="Rectangle 52"/>
          <p:cNvSpPr/>
          <p:nvPr/>
        </p:nvSpPr>
        <p:spPr>
          <a:xfrm rot="5266436">
            <a:off x="608013" y="2135188"/>
            <a:ext cx="155575" cy="304800"/>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408" name="Text Box 53"/>
          <p:cNvSpPr txBox="1"/>
          <p:nvPr/>
        </p:nvSpPr>
        <p:spPr>
          <a:xfrm>
            <a:off x="990600" y="1604963"/>
            <a:ext cx="457200" cy="584200"/>
          </a:xfrm>
          <a:prstGeom prst="rect">
            <a:avLst/>
          </a:prstGeom>
          <a:noFill/>
          <a:ln w="9525">
            <a:noFill/>
          </a:ln>
        </p:spPr>
        <p:txBody>
          <a:bodyPr>
            <a:spAutoFit/>
          </a:bodyPr>
          <a:lstStyle/>
          <a:p>
            <a:pPr algn="l">
              <a:spcBef>
                <a:spcPct val="50000"/>
              </a:spcBef>
            </a:pPr>
            <a:r>
              <a:rPr sz="3200" b="1" i="0">
                <a:latin typeface=".VnTime" panose="020B7200000000000000" pitchFamily="34" charset="0"/>
                <a:ea typeface="VNI-Trung Kien" pitchFamily="2" charset="0"/>
              </a:rPr>
              <a:t>K</a:t>
            </a:r>
          </a:p>
        </p:txBody>
      </p:sp>
      <p:grpSp>
        <p:nvGrpSpPr>
          <p:cNvPr id="15409" name="Group 56"/>
          <p:cNvGrpSpPr/>
          <p:nvPr/>
        </p:nvGrpSpPr>
        <p:grpSpPr>
          <a:xfrm>
            <a:off x="4278313" y="0"/>
            <a:ext cx="2438400" cy="1905000"/>
            <a:chOff x="3072" y="96"/>
            <a:chExt cx="1536" cy="1200"/>
          </a:xfrm>
        </p:grpSpPr>
        <p:grpSp>
          <p:nvGrpSpPr>
            <p:cNvPr id="15437" name="Group 57"/>
            <p:cNvGrpSpPr/>
            <p:nvPr/>
          </p:nvGrpSpPr>
          <p:grpSpPr>
            <a:xfrm>
              <a:off x="3264" y="336"/>
              <a:ext cx="1152" cy="776"/>
              <a:chOff x="1680" y="2256"/>
              <a:chExt cx="864" cy="488"/>
            </a:xfrm>
          </p:grpSpPr>
          <p:sp>
            <p:nvSpPr>
              <p:cNvPr id="15444" name="Rectangle 58"/>
              <p:cNvSpPr/>
              <p:nvPr/>
            </p:nvSpPr>
            <p:spPr>
              <a:xfrm>
                <a:off x="1680" y="2332"/>
                <a:ext cx="864" cy="336"/>
              </a:xfrm>
              <a:prstGeom prst="rect">
                <a:avLst/>
              </a:prstGeom>
              <a:solidFill>
                <a:srgbClr val="FF9999"/>
              </a:solidFill>
              <a:ln w="28575" cap="flat" cmpd="sng">
                <a:solidFill>
                  <a:srgbClr val="990000"/>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445" name="Freeform 59"/>
              <p:cNvSpPr/>
              <p:nvPr/>
            </p:nvSpPr>
            <p:spPr>
              <a:xfrm>
                <a:off x="1784" y="225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5446" name="Freeform 60"/>
              <p:cNvSpPr/>
              <p:nvPr/>
            </p:nvSpPr>
            <p:spPr>
              <a:xfrm>
                <a:off x="1878"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5447" name="Freeform 61"/>
              <p:cNvSpPr/>
              <p:nvPr/>
            </p:nvSpPr>
            <p:spPr>
              <a:xfrm>
                <a:off x="1973"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5448" name="Freeform 62"/>
              <p:cNvSpPr/>
              <p:nvPr/>
            </p:nvSpPr>
            <p:spPr>
              <a:xfrm>
                <a:off x="2058" y="2266"/>
                <a:ext cx="124"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5449" name="Freeform 63"/>
              <p:cNvSpPr/>
              <p:nvPr/>
            </p:nvSpPr>
            <p:spPr>
              <a:xfrm>
                <a:off x="2162"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5450" name="Freeform 64"/>
              <p:cNvSpPr/>
              <p:nvPr/>
            </p:nvSpPr>
            <p:spPr>
              <a:xfrm>
                <a:off x="2267"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5451" name="Freeform 65"/>
              <p:cNvSpPr/>
              <p:nvPr/>
            </p:nvSpPr>
            <p:spPr>
              <a:xfrm>
                <a:off x="2364"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grpSp>
        <p:sp>
          <p:nvSpPr>
            <p:cNvPr id="15438" name="Rectangle 66"/>
            <p:cNvSpPr/>
            <p:nvPr/>
          </p:nvSpPr>
          <p:spPr>
            <a:xfrm>
              <a:off x="3072" y="1104"/>
              <a:ext cx="1536" cy="192"/>
            </a:xfrm>
            <a:prstGeom prst="rect">
              <a:avLst/>
            </a:prstGeom>
            <a:solidFill>
              <a:srgbClr val="C0C0C0"/>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439" name="Rectangle 67"/>
            <p:cNvSpPr/>
            <p:nvPr/>
          </p:nvSpPr>
          <p:spPr>
            <a:xfrm>
              <a:off x="3168" y="96"/>
              <a:ext cx="96" cy="1008"/>
            </a:xfrm>
            <a:prstGeom prst="rect">
              <a:avLst/>
            </a:prstGeom>
            <a:solidFill>
              <a:srgbClr val="FF9999"/>
            </a:solidFill>
            <a:ln w="9525" cap="flat" cmpd="sng">
              <a:solidFill>
                <a:srgbClr val="990000"/>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440" name="Rectangle 68"/>
            <p:cNvSpPr/>
            <p:nvPr/>
          </p:nvSpPr>
          <p:spPr>
            <a:xfrm>
              <a:off x="4416" y="96"/>
              <a:ext cx="96" cy="1008"/>
            </a:xfrm>
            <a:prstGeom prst="rect">
              <a:avLst/>
            </a:prstGeom>
            <a:solidFill>
              <a:srgbClr val="FF9999"/>
            </a:solidFill>
            <a:ln w="9525" cap="flat" cmpd="sng">
              <a:solidFill>
                <a:srgbClr val="990000"/>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441" name="Rectangle 69"/>
            <p:cNvSpPr/>
            <p:nvPr/>
          </p:nvSpPr>
          <p:spPr>
            <a:xfrm>
              <a:off x="3123" y="576"/>
              <a:ext cx="48" cy="192"/>
            </a:xfrm>
            <a:prstGeom prst="rect">
              <a:avLst/>
            </a:prstGeom>
            <a:solidFill>
              <a:srgbClr val="FF9999"/>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442" name="Rectangle 70"/>
            <p:cNvSpPr/>
            <p:nvPr/>
          </p:nvSpPr>
          <p:spPr>
            <a:xfrm>
              <a:off x="4512" y="624"/>
              <a:ext cx="48" cy="192"/>
            </a:xfrm>
            <a:prstGeom prst="rect">
              <a:avLst/>
            </a:prstGeom>
            <a:solidFill>
              <a:srgbClr val="FF9999"/>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443" name="Rectangle 71"/>
            <p:cNvSpPr/>
            <p:nvPr/>
          </p:nvSpPr>
          <p:spPr>
            <a:xfrm>
              <a:off x="3264" y="240"/>
              <a:ext cx="1152" cy="96"/>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grpSp>
      <p:sp>
        <p:nvSpPr>
          <p:cNvPr id="15410" name="Rectangle 72"/>
          <p:cNvSpPr/>
          <p:nvPr/>
        </p:nvSpPr>
        <p:spPr>
          <a:xfrm>
            <a:off x="3448050" y="2743200"/>
            <a:ext cx="4457700" cy="76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411" name="Rectangle 73"/>
          <p:cNvSpPr/>
          <p:nvPr/>
        </p:nvSpPr>
        <p:spPr>
          <a:xfrm>
            <a:off x="7702550" y="2286000"/>
            <a:ext cx="88900" cy="4076700"/>
          </a:xfrm>
          <a:prstGeom prst="rect">
            <a:avLst/>
          </a:prstGeom>
          <a:solidFill>
            <a:schemeClr val="accent1"/>
          </a:solidFill>
          <a:ln w="9525">
            <a:noFill/>
          </a:ln>
        </p:spPr>
        <p:txBody>
          <a:bodyPr wrap="none" anchor="ctr"/>
          <a:lstStyle/>
          <a:p>
            <a:endParaRPr>
              <a:latin typeface="Arial" panose="020B0604020202020204" pitchFamily="34" charset="0"/>
              <a:ea typeface="VNI-Trung Kien" pitchFamily="2" charset="0"/>
            </a:endParaRPr>
          </a:p>
        </p:txBody>
      </p:sp>
      <p:sp>
        <p:nvSpPr>
          <p:cNvPr id="15412" name="Rectangle 74"/>
          <p:cNvSpPr/>
          <p:nvPr/>
        </p:nvSpPr>
        <p:spPr>
          <a:xfrm>
            <a:off x="7505700" y="2647950"/>
            <a:ext cx="457200" cy="304800"/>
          </a:xfrm>
          <a:prstGeom prst="rect">
            <a:avLst/>
          </a:prstGeom>
          <a:solidFill>
            <a:schemeClr val="accent1"/>
          </a:solidFill>
          <a:ln w="9525">
            <a:noFill/>
          </a:ln>
        </p:spPr>
        <p:txBody>
          <a:bodyPr wrap="none" anchor="ctr"/>
          <a:lstStyle/>
          <a:p>
            <a:endParaRPr>
              <a:latin typeface="Arial" panose="020B0604020202020204" pitchFamily="34" charset="0"/>
              <a:ea typeface="VNI-Trung Kien" pitchFamily="2" charset="0"/>
            </a:endParaRPr>
          </a:p>
        </p:txBody>
      </p:sp>
      <p:sp>
        <p:nvSpPr>
          <p:cNvPr id="15413" name="Rectangle 75"/>
          <p:cNvSpPr/>
          <p:nvPr/>
        </p:nvSpPr>
        <p:spPr>
          <a:xfrm>
            <a:off x="4022725" y="2701925"/>
            <a:ext cx="1200150" cy="161925"/>
          </a:xfrm>
          <a:prstGeom prst="rect">
            <a:avLst/>
          </a:prstGeom>
          <a:solidFill>
            <a:srgbClr val="0066FF"/>
          </a:solidFill>
          <a:ln w="9525" cap="flat" cmpd="sng">
            <a:solidFill>
              <a:srgbClr val="0066FF"/>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414" name="Rectangle 76"/>
          <p:cNvSpPr/>
          <p:nvPr/>
        </p:nvSpPr>
        <p:spPr>
          <a:xfrm>
            <a:off x="5934075" y="2701925"/>
            <a:ext cx="1200150" cy="161925"/>
          </a:xfrm>
          <a:prstGeom prst="rect">
            <a:avLst/>
          </a:prstGeom>
          <a:solidFill>
            <a:srgbClr val="0066FF"/>
          </a:solidFill>
          <a:ln w="9525" cap="flat" cmpd="sng">
            <a:solidFill>
              <a:srgbClr val="0066FF"/>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grpSp>
        <p:nvGrpSpPr>
          <p:cNvPr id="6" name="Group 77"/>
          <p:cNvGrpSpPr/>
          <p:nvPr/>
        </p:nvGrpSpPr>
        <p:grpSpPr>
          <a:xfrm>
            <a:off x="4370388" y="2819400"/>
            <a:ext cx="3130550" cy="2682875"/>
            <a:chOff x="2688" y="1750"/>
            <a:chExt cx="1972" cy="1690"/>
          </a:xfrm>
        </p:grpSpPr>
        <p:sp>
          <p:nvSpPr>
            <p:cNvPr id="15432" name="Line 78"/>
            <p:cNvSpPr/>
            <p:nvPr/>
          </p:nvSpPr>
          <p:spPr>
            <a:xfrm flipH="1">
              <a:off x="4250" y="1785"/>
              <a:ext cx="0" cy="1437"/>
            </a:xfrm>
            <a:prstGeom prst="line">
              <a:avLst/>
            </a:prstGeom>
            <a:ln w="38100" cap="flat" cmpd="sng">
              <a:solidFill>
                <a:srgbClr val="FFCC66"/>
              </a:solidFill>
              <a:prstDash val="solid"/>
              <a:headEnd type="none" w="med" len="med"/>
              <a:tailEnd type="none" w="med" len="med"/>
            </a:ln>
          </p:spPr>
        </p:sp>
        <p:sp>
          <p:nvSpPr>
            <p:cNvPr id="15433" name="Line 79"/>
            <p:cNvSpPr/>
            <p:nvPr/>
          </p:nvSpPr>
          <p:spPr>
            <a:xfrm>
              <a:off x="2906" y="2505"/>
              <a:ext cx="1500" cy="794"/>
            </a:xfrm>
            <a:prstGeom prst="line">
              <a:avLst/>
            </a:prstGeom>
            <a:ln w="127000" cap="flat" cmpd="sng">
              <a:solidFill>
                <a:schemeClr val="folHlink"/>
              </a:solidFill>
              <a:prstDash val="solid"/>
              <a:headEnd type="none" w="med" len="med"/>
              <a:tailEnd type="none" w="med" len="med"/>
            </a:ln>
          </p:spPr>
        </p:sp>
        <p:sp>
          <p:nvSpPr>
            <p:cNvPr id="15434" name="Line 80"/>
            <p:cNvSpPr/>
            <p:nvPr/>
          </p:nvSpPr>
          <p:spPr>
            <a:xfrm>
              <a:off x="3002" y="1750"/>
              <a:ext cx="24" cy="841"/>
            </a:xfrm>
            <a:prstGeom prst="line">
              <a:avLst/>
            </a:prstGeom>
            <a:ln w="38100" cap="flat" cmpd="sng">
              <a:solidFill>
                <a:srgbClr val="FFCC66"/>
              </a:solidFill>
              <a:prstDash val="solid"/>
              <a:headEnd type="none" w="med" len="med"/>
              <a:tailEnd type="none" w="med" len="med"/>
            </a:ln>
          </p:spPr>
        </p:sp>
        <p:sp>
          <p:nvSpPr>
            <p:cNvPr id="15435" name="Text Box 81"/>
            <p:cNvSpPr txBox="1"/>
            <p:nvPr/>
          </p:nvSpPr>
          <p:spPr>
            <a:xfrm>
              <a:off x="2688" y="2316"/>
              <a:ext cx="372" cy="330"/>
            </a:xfrm>
            <a:prstGeom prst="rect">
              <a:avLst/>
            </a:prstGeom>
            <a:noFill/>
            <a:ln w="9525">
              <a:noFill/>
            </a:ln>
          </p:spPr>
          <p:txBody>
            <a:bodyPr>
              <a:spAutoFit/>
            </a:bodyPr>
            <a:lstStyle/>
            <a:p>
              <a:pPr algn="l">
                <a:spcBef>
                  <a:spcPct val="50000"/>
                </a:spcBef>
              </a:pPr>
              <a:r>
                <a:rPr sz="2800" b="1" i="0">
                  <a:solidFill>
                    <a:schemeClr val="accent2"/>
                  </a:solidFill>
                  <a:latin typeface=".VnTime" panose="020B7200000000000000" pitchFamily="34" charset="0"/>
                  <a:ea typeface="VNI-Trung Kien" pitchFamily="2" charset="0"/>
                </a:rPr>
                <a:t>A</a:t>
              </a:r>
            </a:p>
          </p:txBody>
        </p:sp>
        <p:sp>
          <p:nvSpPr>
            <p:cNvPr id="15436" name="Text Box 82"/>
            <p:cNvSpPr txBox="1"/>
            <p:nvPr/>
          </p:nvSpPr>
          <p:spPr>
            <a:xfrm>
              <a:off x="4288" y="3110"/>
              <a:ext cx="372" cy="330"/>
            </a:xfrm>
            <a:prstGeom prst="rect">
              <a:avLst/>
            </a:prstGeom>
            <a:noFill/>
            <a:ln w="9525">
              <a:noFill/>
            </a:ln>
          </p:spPr>
          <p:txBody>
            <a:bodyPr>
              <a:spAutoFit/>
            </a:bodyPr>
            <a:lstStyle/>
            <a:p>
              <a:pPr algn="l">
                <a:spcBef>
                  <a:spcPct val="50000"/>
                </a:spcBef>
              </a:pPr>
              <a:r>
                <a:rPr sz="2800" b="1" i="0">
                  <a:solidFill>
                    <a:schemeClr val="accent2"/>
                  </a:solidFill>
                  <a:latin typeface=".VnTime" panose="020B7200000000000000" pitchFamily="34" charset="0"/>
                  <a:ea typeface="VNI-Trung Kien" pitchFamily="2" charset="0"/>
                </a:rPr>
                <a:t>B</a:t>
              </a:r>
            </a:p>
          </p:txBody>
        </p:sp>
      </p:grpSp>
      <p:cxnSp>
        <p:nvCxnSpPr>
          <p:cNvPr id="15416" name="AutoShape 89"/>
          <p:cNvCxnSpPr>
            <a:stCxn id="15400" idx="0"/>
            <a:endCxn id="15406" idx="3"/>
          </p:cNvCxnSpPr>
          <p:nvPr/>
        </p:nvCxnSpPr>
        <p:spPr>
          <a:xfrm rot="5400000" flipH="1">
            <a:off x="122238" y="2890838"/>
            <a:ext cx="1125537" cy="406400"/>
          </a:xfrm>
          <a:prstGeom prst="bentConnector3">
            <a:avLst>
              <a:gd name="adj1" fmla="val 49931"/>
            </a:avLst>
          </a:prstGeom>
          <a:ln w="38100" cap="flat" cmpd="sng">
            <a:solidFill>
              <a:schemeClr val="tx1"/>
            </a:solidFill>
            <a:prstDash val="solid"/>
            <a:miter/>
            <a:headEnd type="none" w="med" len="med"/>
            <a:tailEnd type="none" w="med" len="med"/>
          </a:ln>
        </p:spPr>
      </p:cxnSp>
      <p:cxnSp>
        <p:nvCxnSpPr>
          <p:cNvPr id="15417" name="AutoShape 90"/>
          <p:cNvCxnSpPr>
            <a:stCxn id="15406" idx="1"/>
            <a:endCxn id="15454" idx="1"/>
          </p:cNvCxnSpPr>
          <p:nvPr/>
        </p:nvCxnSpPr>
        <p:spPr>
          <a:xfrm rot="-5400000">
            <a:off x="796925" y="777875"/>
            <a:ext cx="333375" cy="1044575"/>
          </a:xfrm>
          <a:prstGeom prst="bentConnector2">
            <a:avLst/>
          </a:prstGeom>
          <a:ln w="38100" cap="flat" cmpd="sng">
            <a:solidFill>
              <a:schemeClr val="tx1"/>
            </a:solidFill>
            <a:prstDash val="solid"/>
            <a:miter/>
            <a:headEnd type="none" w="med" len="med"/>
            <a:tailEnd type="none" w="med" len="med"/>
          </a:ln>
        </p:spPr>
      </p:cxnSp>
      <p:cxnSp>
        <p:nvCxnSpPr>
          <p:cNvPr id="15418" name="AutoShape 91"/>
          <p:cNvCxnSpPr>
            <a:stCxn id="15455" idx="3"/>
            <a:endCxn id="15441" idx="1"/>
          </p:cNvCxnSpPr>
          <p:nvPr/>
        </p:nvCxnSpPr>
        <p:spPr>
          <a:xfrm flipV="1">
            <a:off x="3138488" y="914400"/>
            <a:ext cx="1220787" cy="228600"/>
          </a:xfrm>
          <a:prstGeom prst="bentConnector3">
            <a:avLst>
              <a:gd name="adj1" fmla="val 49417"/>
            </a:avLst>
          </a:prstGeom>
          <a:ln w="38100" cap="flat" cmpd="sng">
            <a:solidFill>
              <a:schemeClr val="tx1"/>
            </a:solidFill>
            <a:prstDash val="solid"/>
            <a:miter/>
            <a:headEnd type="none" w="med" len="med"/>
            <a:tailEnd type="none" w="med" len="med"/>
          </a:ln>
        </p:spPr>
      </p:cxnSp>
      <p:cxnSp>
        <p:nvCxnSpPr>
          <p:cNvPr id="15419" name="AutoShape 92"/>
          <p:cNvCxnSpPr>
            <a:stCxn id="15442" idx="3"/>
            <a:endCxn id="15414" idx="3"/>
          </p:cNvCxnSpPr>
          <p:nvPr/>
        </p:nvCxnSpPr>
        <p:spPr>
          <a:xfrm>
            <a:off x="6640513" y="990600"/>
            <a:ext cx="493712" cy="1792288"/>
          </a:xfrm>
          <a:prstGeom prst="bentConnector3">
            <a:avLst>
              <a:gd name="adj1" fmla="val 146301"/>
            </a:avLst>
          </a:prstGeom>
          <a:ln w="38100" cap="flat" cmpd="sng">
            <a:solidFill>
              <a:schemeClr val="tx1"/>
            </a:solidFill>
            <a:prstDash val="solid"/>
            <a:miter/>
            <a:headEnd type="none" w="med" len="med"/>
            <a:tailEnd type="none" w="med" len="med"/>
          </a:ln>
        </p:spPr>
      </p:cxnSp>
      <p:cxnSp>
        <p:nvCxnSpPr>
          <p:cNvPr id="15420" name="AutoShape 93"/>
          <p:cNvCxnSpPr>
            <a:stCxn id="15401" idx="0"/>
            <a:endCxn id="15413" idx="1"/>
          </p:cNvCxnSpPr>
          <p:nvPr/>
        </p:nvCxnSpPr>
        <p:spPr>
          <a:xfrm rot="-5400000">
            <a:off x="2747963" y="2382838"/>
            <a:ext cx="874712" cy="1674812"/>
          </a:xfrm>
          <a:prstGeom prst="bentConnector2">
            <a:avLst/>
          </a:prstGeom>
          <a:ln w="38100" cap="flat" cmpd="sng">
            <a:solidFill>
              <a:schemeClr val="tx1"/>
            </a:solidFill>
            <a:prstDash val="solid"/>
            <a:miter/>
            <a:headEnd type="none" w="med" len="med"/>
            <a:tailEnd type="none" w="med" len="med"/>
          </a:ln>
        </p:spPr>
      </p:cxnSp>
      <p:cxnSp>
        <p:nvCxnSpPr>
          <p:cNvPr id="84062" name="AutoShape 94"/>
          <p:cNvCxnSpPr/>
          <p:nvPr/>
        </p:nvCxnSpPr>
        <p:spPr>
          <a:xfrm rot="5400000" flipH="1">
            <a:off x="125413" y="2890838"/>
            <a:ext cx="1125537" cy="406400"/>
          </a:xfrm>
          <a:prstGeom prst="bentConnector3">
            <a:avLst>
              <a:gd name="adj1" fmla="val 49931"/>
            </a:avLst>
          </a:prstGeom>
          <a:ln w="38100" cap="flat" cmpd="sng">
            <a:solidFill>
              <a:srgbClr val="FF0000"/>
            </a:solidFill>
            <a:prstDash val="solid"/>
            <a:miter/>
            <a:headEnd type="none" w="med" len="med"/>
            <a:tailEnd type="none" w="med" len="med"/>
          </a:ln>
        </p:spPr>
      </p:cxnSp>
      <p:cxnSp>
        <p:nvCxnSpPr>
          <p:cNvPr id="15422" name="AutoShape 95"/>
          <p:cNvCxnSpPr/>
          <p:nvPr/>
        </p:nvCxnSpPr>
        <p:spPr>
          <a:xfrm rot="-5400000">
            <a:off x="792163" y="776288"/>
            <a:ext cx="333375" cy="1044575"/>
          </a:xfrm>
          <a:prstGeom prst="bentConnector2">
            <a:avLst/>
          </a:prstGeom>
          <a:ln w="38100" cap="flat" cmpd="sng">
            <a:solidFill>
              <a:srgbClr val="FF0000"/>
            </a:solidFill>
            <a:prstDash val="solid"/>
            <a:miter/>
            <a:headEnd type="none" w="med" len="med"/>
            <a:tailEnd type="none" w="med" len="med"/>
          </a:ln>
        </p:spPr>
      </p:cxnSp>
      <p:cxnSp>
        <p:nvCxnSpPr>
          <p:cNvPr id="84064" name="AutoShape 96"/>
          <p:cNvCxnSpPr/>
          <p:nvPr/>
        </p:nvCxnSpPr>
        <p:spPr>
          <a:xfrm flipV="1">
            <a:off x="3135313" y="911225"/>
            <a:ext cx="1220787" cy="228600"/>
          </a:xfrm>
          <a:prstGeom prst="bentConnector3">
            <a:avLst>
              <a:gd name="adj1" fmla="val 49417"/>
            </a:avLst>
          </a:prstGeom>
          <a:ln w="38100" cap="flat" cmpd="sng">
            <a:solidFill>
              <a:srgbClr val="FF0000"/>
            </a:solidFill>
            <a:prstDash val="solid"/>
            <a:miter/>
            <a:headEnd type="none" w="med" len="med"/>
            <a:tailEnd type="none" w="med" len="med"/>
          </a:ln>
        </p:spPr>
      </p:cxnSp>
      <p:cxnSp>
        <p:nvCxnSpPr>
          <p:cNvPr id="84065" name="AutoShape 97"/>
          <p:cNvCxnSpPr/>
          <p:nvPr/>
        </p:nvCxnSpPr>
        <p:spPr>
          <a:xfrm>
            <a:off x="6629400" y="990600"/>
            <a:ext cx="493713" cy="1792288"/>
          </a:xfrm>
          <a:prstGeom prst="bentConnector3">
            <a:avLst>
              <a:gd name="adj1" fmla="val 146301"/>
            </a:avLst>
          </a:prstGeom>
          <a:ln w="38100" cap="flat" cmpd="sng">
            <a:solidFill>
              <a:srgbClr val="FF0000"/>
            </a:solidFill>
            <a:prstDash val="solid"/>
            <a:miter/>
            <a:headEnd type="none" w="med" len="med"/>
            <a:tailEnd type="none" w="med" len="med"/>
          </a:ln>
        </p:spPr>
      </p:cxnSp>
      <p:grpSp>
        <p:nvGrpSpPr>
          <p:cNvPr id="7" name="Group 98"/>
          <p:cNvGrpSpPr/>
          <p:nvPr/>
        </p:nvGrpSpPr>
        <p:grpSpPr>
          <a:xfrm>
            <a:off x="4368800" y="2816225"/>
            <a:ext cx="3130550" cy="2682875"/>
            <a:chOff x="2688" y="1750"/>
            <a:chExt cx="1972" cy="1690"/>
          </a:xfrm>
        </p:grpSpPr>
        <p:sp>
          <p:nvSpPr>
            <p:cNvPr id="15427" name="Line 99"/>
            <p:cNvSpPr/>
            <p:nvPr/>
          </p:nvSpPr>
          <p:spPr>
            <a:xfrm flipH="1">
              <a:off x="4250" y="1785"/>
              <a:ext cx="0" cy="1437"/>
            </a:xfrm>
            <a:prstGeom prst="line">
              <a:avLst/>
            </a:prstGeom>
            <a:ln w="38100" cap="flat" cmpd="sng">
              <a:solidFill>
                <a:srgbClr val="FF0000"/>
              </a:solidFill>
              <a:prstDash val="solid"/>
              <a:headEnd type="none" w="med" len="med"/>
              <a:tailEnd type="none" w="med" len="med"/>
            </a:ln>
          </p:spPr>
        </p:sp>
        <p:sp>
          <p:nvSpPr>
            <p:cNvPr id="15428" name="Line 100"/>
            <p:cNvSpPr/>
            <p:nvPr/>
          </p:nvSpPr>
          <p:spPr>
            <a:xfrm>
              <a:off x="2906" y="2505"/>
              <a:ext cx="1500" cy="794"/>
            </a:xfrm>
            <a:prstGeom prst="line">
              <a:avLst/>
            </a:prstGeom>
            <a:ln w="127000" cap="flat" cmpd="sng">
              <a:solidFill>
                <a:srgbClr val="FF0000"/>
              </a:solidFill>
              <a:prstDash val="solid"/>
              <a:headEnd type="none" w="med" len="med"/>
              <a:tailEnd type="none" w="med" len="med"/>
            </a:ln>
          </p:spPr>
        </p:sp>
        <p:sp>
          <p:nvSpPr>
            <p:cNvPr id="15429" name="Line 101"/>
            <p:cNvSpPr/>
            <p:nvPr/>
          </p:nvSpPr>
          <p:spPr>
            <a:xfrm>
              <a:off x="3002" y="1750"/>
              <a:ext cx="24" cy="841"/>
            </a:xfrm>
            <a:prstGeom prst="line">
              <a:avLst/>
            </a:prstGeom>
            <a:ln w="38100" cap="flat" cmpd="sng">
              <a:solidFill>
                <a:srgbClr val="FF0000"/>
              </a:solidFill>
              <a:prstDash val="solid"/>
              <a:headEnd type="none" w="med" len="med"/>
              <a:tailEnd type="none" w="med" len="med"/>
            </a:ln>
          </p:spPr>
        </p:sp>
        <p:sp>
          <p:nvSpPr>
            <p:cNvPr id="15430" name="Text Box 102"/>
            <p:cNvSpPr txBox="1"/>
            <p:nvPr/>
          </p:nvSpPr>
          <p:spPr>
            <a:xfrm>
              <a:off x="2688" y="2316"/>
              <a:ext cx="372" cy="330"/>
            </a:xfrm>
            <a:prstGeom prst="rect">
              <a:avLst/>
            </a:prstGeom>
            <a:noFill/>
            <a:ln w="9525">
              <a:noFill/>
            </a:ln>
          </p:spPr>
          <p:txBody>
            <a:bodyPr>
              <a:spAutoFit/>
            </a:bodyPr>
            <a:lstStyle/>
            <a:p>
              <a:pPr algn="l">
                <a:spcBef>
                  <a:spcPct val="50000"/>
                </a:spcBef>
              </a:pPr>
              <a:r>
                <a:rPr sz="2800" b="1" i="0">
                  <a:solidFill>
                    <a:schemeClr val="accent2"/>
                  </a:solidFill>
                  <a:latin typeface=".VnTime" panose="020B7200000000000000" pitchFamily="34" charset="0"/>
                  <a:ea typeface="VNI-Trung Kien" pitchFamily="2" charset="0"/>
                </a:rPr>
                <a:t>A</a:t>
              </a:r>
            </a:p>
          </p:txBody>
        </p:sp>
        <p:sp>
          <p:nvSpPr>
            <p:cNvPr id="15431" name="Text Box 103"/>
            <p:cNvSpPr txBox="1"/>
            <p:nvPr/>
          </p:nvSpPr>
          <p:spPr>
            <a:xfrm>
              <a:off x="4288" y="3110"/>
              <a:ext cx="372" cy="330"/>
            </a:xfrm>
            <a:prstGeom prst="rect">
              <a:avLst/>
            </a:prstGeom>
            <a:noFill/>
            <a:ln w="9525">
              <a:noFill/>
            </a:ln>
          </p:spPr>
          <p:txBody>
            <a:bodyPr>
              <a:spAutoFit/>
            </a:bodyPr>
            <a:lstStyle/>
            <a:p>
              <a:pPr algn="l">
                <a:spcBef>
                  <a:spcPct val="50000"/>
                </a:spcBef>
              </a:pPr>
              <a:r>
                <a:rPr sz="2800" b="1" i="0">
                  <a:solidFill>
                    <a:schemeClr val="accent2"/>
                  </a:solidFill>
                  <a:latin typeface=".VnTime" panose="020B7200000000000000" pitchFamily="34" charset="0"/>
                  <a:ea typeface="VNI-Trung Kien" pitchFamily="2" charset="0"/>
                </a:rPr>
                <a:t>B</a:t>
              </a:r>
            </a:p>
          </p:txBody>
        </p:sp>
      </p:grpSp>
      <p:cxnSp>
        <p:nvCxnSpPr>
          <p:cNvPr id="15426" name="AutoShape 104"/>
          <p:cNvCxnSpPr/>
          <p:nvPr/>
        </p:nvCxnSpPr>
        <p:spPr>
          <a:xfrm rot="-5400000">
            <a:off x="2751138" y="2390775"/>
            <a:ext cx="874712" cy="1674813"/>
          </a:xfrm>
          <a:prstGeom prst="bentConnector2">
            <a:avLst/>
          </a:prstGeom>
          <a:ln w="38100" cap="flat" cmpd="sng">
            <a:solidFill>
              <a:srgbClr val="FF0000"/>
            </a:solidFill>
            <a:prstDash val="solid"/>
            <a:miter/>
            <a:headEnd type="none" w="med" len="med"/>
            <a:tailEnd type="none" w="med" len="med"/>
          </a:ln>
        </p:spPr>
      </p:cxnSp>
    </p:spTree>
    <p:extLst>
      <p:ext uri="{BB962C8B-B14F-4D97-AF65-F5344CB8AC3E}">
        <p14:creationId xmlns:p14="http://schemas.microsoft.com/office/powerpoint/2010/main" val="395875531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200000">
                                      <p:cBhvr>
                                        <p:cTn id="6" dur="2000" fill="hold"/>
                                        <p:tgtEl>
                                          <p:spTgt spid="3"/>
                                        </p:tgtEl>
                                        <p:attrNameLst>
                                          <p:attrName>r</p:attrName>
                                        </p:attrNameLst>
                                      </p:cBhvr>
                                    </p:animRot>
                                  </p:childTnLst>
                                </p:cTn>
                              </p:par>
                            </p:childTnLst>
                          </p:cTn>
                        </p:par>
                        <p:par>
                          <p:cTn id="7" fill="hold">
                            <p:stCondLst>
                              <p:cond delay="2000"/>
                            </p:stCondLst>
                            <p:childTnLst>
                              <p:par>
                                <p:cTn id="8" presetID="22" presetClass="entr" presetSubtype="2" fill="hold" nodeType="afterEffect">
                                  <p:stCondLst>
                                    <p:cond delay="0"/>
                                  </p:stCondLst>
                                  <p:childTnLst>
                                    <p:set>
                                      <p:cBhvr>
                                        <p:cTn id="9" dur="1" fill="hold">
                                          <p:stCondLst>
                                            <p:cond delay="0"/>
                                          </p:stCondLst>
                                        </p:cTn>
                                        <p:tgtEl>
                                          <p:spTgt spid="15422"/>
                                        </p:tgtEl>
                                        <p:attrNameLst>
                                          <p:attrName>style.visibility</p:attrName>
                                        </p:attrNameLst>
                                      </p:cBhvr>
                                      <p:to>
                                        <p:strVal val="visible"/>
                                      </p:to>
                                    </p:set>
                                    <p:animEffect transition="in" filter="wipe(right)">
                                      <p:cBhvr>
                                        <p:cTn id="10" dur="500"/>
                                        <p:tgtEl>
                                          <p:spTgt spid="15422"/>
                                        </p:tgtEl>
                                      </p:cBhvr>
                                    </p:animEffect>
                                  </p:childTnLst>
                                </p:cTn>
                              </p:par>
                            </p:childTnLst>
                          </p:cTn>
                        </p:par>
                        <p:par>
                          <p:cTn id="11" fill="hold">
                            <p:stCondLst>
                              <p:cond delay="2500"/>
                            </p:stCondLst>
                            <p:childTnLst>
                              <p:par>
                                <p:cTn id="12" presetID="22" presetClass="entr" presetSubtype="1" fill="hold" nodeType="afterEffect">
                                  <p:stCondLst>
                                    <p:cond delay="0"/>
                                  </p:stCondLst>
                                  <p:childTnLst>
                                    <p:set>
                                      <p:cBhvr>
                                        <p:cTn id="13" dur="1" fill="hold">
                                          <p:stCondLst>
                                            <p:cond delay="0"/>
                                          </p:stCondLst>
                                        </p:cTn>
                                        <p:tgtEl>
                                          <p:spTgt spid="84062"/>
                                        </p:tgtEl>
                                        <p:attrNameLst>
                                          <p:attrName>style.visibility</p:attrName>
                                        </p:attrNameLst>
                                      </p:cBhvr>
                                      <p:to>
                                        <p:strVal val="visible"/>
                                      </p:to>
                                    </p:set>
                                    <p:animEffect transition="in" filter="wipe(up)">
                                      <p:cBhvr>
                                        <p:cTn id="14" dur="500"/>
                                        <p:tgtEl>
                                          <p:spTgt spid="84062"/>
                                        </p:tgtEl>
                                      </p:cBhvr>
                                    </p:animEffect>
                                  </p:childTnLst>
                                </p:cTn>
                              </p:par>
                            </p:childTnLst>
                          </p:cTn>
                        </p:par>
                        <p:par>
                          <p:cTn id="15" fill="hold">
                            <p:stCondLst>
                              <p:cond delay="3000"/>
                            </p:stCondLst>
                            <p:childTnLst>
                              <p:par>
                                <p:cTn id="16" presetID="22" presetClass="entr" presetSubtype="8" fill="hold" nodeType="afterEffect">
                                  <p:stCondLst>
                                    <p:cond delay="0"/>
                                  </p:stCondLst>
                                  <p:childTnLst>
                                    <p:set>
                                      <p:cBhvr>
                                        <p:cTn id="17" dur="1" fill="hold">
                                          <p:stCondLst>
                                            <p:cond delay="0"/>
                                          </p:stCondLst>
                                        </p:cTn>
                                        <p:tgtEl>
                                          <p:spTgt spid="15426"/>
                                        </p:tgtEl>
                                        <p:attrNameLst>
                                          <p:attrName>style.visibility</p:attrName>
                                        </p:attrNameLst>
                                      </p:cBhvr>
                                      <p:to>
                                        <p:strVal val="visible"/>
                                      </p:to>
                                    </p:set>
                                    <p:animEffect transition="in" filter="wipe(left)">
                                      <p:cBhvr>
                                        <p:cTn id="18" dur="500"/>
                                        <p:tgtEl>
                                          <p:spTgt spid="15426"/>
                                        </p:tgtEl>
                                      </p:cBhvr>
                                    </p:animEffect>
                                  </p:childTnLst>
                                </p:cTn>
                              </p:par>
                            </p:childTnLst>
                          </p:cTn>
                        </p:par>
                        <p:par>
                          <p:cTn id="19" fill="hold">
                            <p:stCondLst>
                              <p:cond delay="3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4000"/>
                            </p:stCondLst>
                            <p:childTnLst>
                              <p:par>
                                <p:cTn id="24" presetID="22" presetClass="entr" presetSubtype="4" fill="hold" nodeType="afterEffect">
                                  <p:stCondLst>
                                    <p:cond delay="0"/>
                                  </p:stCondLst>
                                  <p:childTnLst>
                                    <p:set>
                                      <p:cBhvr>
                                        <p:cTn id="25" dur="1" fill="hold">
                                          <p:stCondLst>
                                            <p:cond delay="0"/>
                                          </p:stCondLst>
                                        </p:cTn>
                                        <p:tgtEl>
                                          <p:spTgt spid="84065"/>
                                        </p:tgtEl>
                                        <p:attrNameLst>
                                          <p:attrName>style.visibility</p:attrName>
                                        </p:attrNameLst>
                                      </p:cBhvr>
                                      <p:to>
                                        <p:strVal val="visible"/>
                                      </p:to>
                                    </p:set>
                                    <p:animEffect transition="in" filter="wipe(down)">
                                      <p:cBhvr>
                                        <p:cTn id="26" dur="500"/>
                                        <p:tgtEl>
                                          <p:spTgt spid="84065"/>
                                        </p:tgtEl>
                                      </p:cBhvr>
                                    </p:animEffect>
                                  </p:childTnLst>
                                </p:cTn>
                              </p:par>
                            </p:childTnLst>
                          </p:cTn>
                        </p:par>
                        <p:par>
                          <p:cTn id="27" fill="hold">
                            <p:stCondLst>
                              <p:cond delay="4500"/>
                            </p:stCondLst>
                            <p:childTnLst>
                              <p:par>
                                <p:cTn id="28" presetID="22" presetClass="entr" presetSubtype="2" fill="hold" nodeType="afterEffect">
                                  <p:stCondLst>
                                    <p:cond delay="0"/>
                                  </p:stCondLst>
                                  <p:childTnLst>
                                    <p:set>
                                      <p:cBhvr>
                                        <p:cTn id="29" dur="1" fill="hold">
                                          <p:stCondLst>
                                            <p:cond delay="0"/>
                                          </p:stCondLst>
                                        </p:cTn>
                                        <p:tgtEl>
                                          <p:spTgt spid="84064"/>
                                        </p:tgtEl>
                                        <p:attrNameLst>
                                          <p:attrName>style.visibility</p:attrName>
                                        </p:attrNameLst>
                                      </p:cBhvr>
                                      <p:to>
                                        <p:strVal val="visible"/>
                                      </p:to>
                                    </p:set>
                                    <p:animEffect transition="in" filter="wipe(right)">
                                      <p:cBhvr>
                                        <p:cTn id="30" dur="500"/>
                                        <p:tgtEl>
                                          <p:spTgt spid="84064"/>
                                        </p:tgtEl>
                                      </p:cBhvr>
                                    </p:animEffect>
                                  </p:childTnLst>
                                </p:cTn>
                              </p:par>
                            </p:childTnLst>
                          </p:cTn>
                        </p:par>
                        <p:par>
                          <p:cTn id="31" fill="hold">
                            <p:stCondLst>
                              <p:cond delay="5000"/>
                            </p:stCondLst>
                            <p:childTnLst>
                              <p:par>
                                <p:cTn id="32" presetID="8" presetClass="emph" presetSubtype="0" fill="hold" nodeType="afterEffect">
                                  <p:stCondLst>
                                    <p:cond delay="0"/>
                                  </p:stCondLst>
                                  <p:childTnLst>
                                    <p:animRot by="2100000">
                                      <p:cBhvr>
                                        <p:cTn id="33" dur="2000" fill="hold"/>
                                        <p:tgtEl>
                                          <p:spTgt spid="83975"/>
                                        </p:tgtEl>
                                        <p:attrNameLst>
                                          <p:attrName>r</p:attrName>
                                        </p:attrNameLst>
                                      </p:cBhvr>
                                    </p:animRot>
                                  </p:childTnLst>
                                </p:cTn>
                              </p:par>
                              <p:par>
                                <p:cTn id="34" presetID="35" presetClass="path" presetSubtype="0" accel="50000" decel="50000" fill="hold" nodeType="withEffect">
                                  <p:stCondLst>
                                    <p:cond delay="0"/>
                                  </p:stCondLst>
                                  <p:childTnLst>
                                    <p:animMotion origin="layout" path="M 1.66667E-6 3.35647E-6 L -0.05729 -0.00579 " pathEditMode="relative" rAng="0" ptsTypes="AA">
                                      <p:cBhvr>
                                        <p:cTn id="35" dur="5000" fill="hold"/>
                                        <p:tgtEl>
                                          <p:spTgt spid="7"/>
                                        </p:tgtEl>
                                        <p:attrNameLst>
                                          <p:attrName>ppt_x</p:attrName>
                                          <p:attrName>ppt_y</p:attrName>
                                        </p:attrNameLst>
                                      </p:cBhvr>
                                      <p:rCtr x="-2900" y="-300"/>
                                    </p:animMotion>
                                  </p:childTnLst>
                                </p:cTn>
                              </p:par>
                              <p:par>
                                <p:cTn id="36" presetID="35" presetClass="path" presetSubtype="0" accel="50000" decel="50000" fill="hold" nodeType="withEffect">
                                  <p:stCondLst>
                                    <p:cond delay="0"/>
                                  </p:stCondLst>
                                  <p:childTnLst>
                                    <p:animMotion origin="layout" path="M -1.94444E-6 7.14781E-7 L -0.05746 -0.00625 " pathEditMode="relative" rAng="0" ptsTypes="AA">
                                      <p:cBhvr>
                                        <p:cTn id="37" dur="5000" fill="hold"/>
                                        <p:tgtEl>
                                          <p:spTgt spid="6"/>
                                        </p:tgtEl>
                                        <p:attrNameLst>
                                          <p:attrName>ppt_x</p:attrName>
                                          <p:attrName>ppt_y</p:attrName>
                                        </p:attrNameLst>
                                      </p:cBhvr>
                                      <p:rCtr x="-29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4540635" y="785812"/>
            <a:ext cx="73919" cy="6705600"/>
          </a:xfrm>
          <a:prstGeom prst="rect">
            <a:avLst/>
          </a:prstGeom>
          <a:solidFill>
            <a:srgbClr val="FFFF99"/>
          </a:solidFill>
          <a:ln w="9525">
            <a:solidFill>
              <a:schemeClr val="tx1"/>
            </a:solidFill>
            <a:miter lim="800000"/>
          </a:ln>
          <a:scene3d>
            <a:camera prst="orthographicFront"/>
            <a:lightRig rig="threePt" dir="t"/>
          </a:scene3d>
          <a:sp3d>
            <a:bevelT prst="angle"/>
          </a:sp3d>
        </p:spPr>
        <p:txBody>
          <a:bodyPr wrap="none" anchor="ctr"/>
          <a:lstStyle/>
          <a:p>
            <a:endParaRPr>
              <a:latin typeface="Arial" panose="020B0604020202020204" pitchFamily="34" charset="0"/>
              <a:ea typeface="VNI-Trung Kien" pitchFamily="2" charset="0"/>
            </a:endParaRPr>
          </a:p>
        </p:txBody>
      </p:sp>
      <p:sp>
        <p:nvSpPr>
          <p:cNvPr id="91146" name="Text Box 10"/>
          <p:cNvSpPr txBox="1">
            <a:spLocks noChangeArrowheads="1"/>
          </p:cNvSpPr>
          <p:nvPr/>
        </p:nvSpPr>
        <p:spPr bwMode="auto">
          <a:xfrm>
            <a:off x="4821237" y="4594449"/>
            <a:ext cx="4267200" cy="1056925"/>
          </a:xfrm>
          <a:prstGeom prst="rect">
            <a:avLst/>
          </a:prstGeom>
          <a:solidFill>
            <a:srgbClr val="ACF2E1"/>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l">
              <a:spcBef>
                <a:spcPct val="50000"/>
              </a:spcBef>
            </a:pPr>
            <a:r>
              <a:rPr sz="2400" b="1" err="1">
                <a:latin typeface="VNI-Times" pitchFamily="2" charset="0"/>
                <a:ea typeface="VNI-Trung Kien" pitchFamily="2" charset="0"/>
              </a:rPr>
              <a:t>Qua 2 thí nghieäm treân, ta ruùt ra ñöôïc keát luaän gì</a:t>
            </a:r>
            <a:r>
              <a:rPr sz="2400" b="1">
                <a:latin typeface="VNI-Times" pitchFamily="2" charset="0"/>
                <a:ea typeface="VNI-Trung Kien" pitchFamily="2" charset="0"/>
              </a:rPr>
              <a:t> ?</a:t>
            </a:r>
          </a:p>
        </p:txBody>
      </p:sp>
      <p:sp>
        <p:nvSpPr>
          <p:cNvPr id="18448" name="Text Box 12"/>
          <p:cNvSpPr txBox="1"/>
          <p:nvPr/>
        </p:nvSpPr>
        <p:spPr>
          <a:xfrm>
            <a:off x="76200" y="592818"/>
            <a:ext cx="4267200" cy="822325"/>
          </a:xfrm>
          <a:prstGeom prst="rect">
            <a:avLst/>
          </a:prstGeom>
          <a:noFill/>
          <a:ln w="9525">
            <a:noFill/>
          </a:ln>
        </p:spPr>
        <p:txBody>
          <a:bodyPr>
            <a:spAutoFit/>
          </a:bodyPr>
          <a:lstStyle/>
          <a:p>
            <a:pPr algn="just">
              <a:spcBef>
                <a:spcPct val="50000"/>
              </a:spcBef>
            </a:pPr>
            <a:r>
              <a:rPr sz="2400" b="1" i="0" dirty="0">
                <a:solidFill>
                  <a:srgbClr val="0000FF"/>
                </a:solidFill>
                <a:latin typeface="VNI-Times" pitchFamily="2" charset="0"/>
                <a:ea typeface="VNI-Trung Kien" pitchFamily="2" charset="0"/>
              </a:rPr>
              <a:t>1. </a:t>
            </a:r>
            <a:r>
              <a:rPr sz="2400" b="1" i="0" dirty="0" err="1">
                <a:solidFill>
                  <a:srgbClr val="0000FF"/>
                </a:solidFill>
                <a:latin typeface="VNI-Times" pitchFamily="2" charset="0"/>
                <a:ea typeface="VNI-Trung Kien" pitchFamily="2" charset="0"/>
              </a:rPr>
              <a:t>Chieàu</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cuûa</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löïc</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ñieän</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töø</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phuï</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thuoäc</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vaøo</a:t>
            </a:r>
            <a:r>
              <a:rPr sz="2400" b="1" i="0" dirty="0">
                <a:solidFill>
                  <a:srgbClr val="0000FF"/>
                </a:solidFill>
                <a:latin typeface="VNI-Times" pitchFamily="2" charset="0"/>
                <a:ea typeface="VNI-Trung Kien" pitchFamily="2" charset="0"/>
              </a:rPr>
              <a:t> </a:t>
            </a:r>
            <a:r>
              <a:rPr sz="2400" b="1" i="0" dirty="0" err="1">
                <a:solidFill>
                  <a:srgbClr val="0000FF"/>
                </a:solidFill>
                <a:latin typeface="Times New Roman" panose="02020603050405020304" pitchFamily="18" charset="0"/>
                <a:ea typeface="VNI-Trung Kien" pitchFamily="2" charset="0"/>
              </a:rPr>
              <a:t>những</a:t>
            </a:r>
            <a:r>
              <a:rPr b="1" i="0" dirty="0">
                <a:latin typeface="VNI-Trung Kien" pitchFamily="2" charset="0"/>
                <a:ea typeface="VNI-Trung Kien" pitchFamily="2" charset="0"/>
              </a:rPr>
              <a:t> </a:t>
            </a:r>
            <a:r>
              <a:rPr sz="2400" b="1" i="0" dirty="0" err="1">
                <a:solidFill>
                  <a:srgbClr val="0000FF"/>
                </a:solidFill>
                <a:latin typeface="VNI-Times" pitchFamily="2" charset="0"/>
                <a:ea typeface="VNI-Trung Kien" pitchFamily="2" charset="0"/>
              </a:rPr>
              <a:t>yeáu</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toá</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naøo</a:t>
            </a:r>
            <a:r>
              <a:rPr sz="2400" b="1" i="0" dirty="0">
                <a:solidFill>
                  <a:srgbClr val="0000FF"/>
                </a:solidFill>
                <a:latin typeface="VNI-Times" pitchFamily="2" charset="0"/>
                <a:ea typeface="VNI-Trung Kien" pitchFamily="2" charset="0"/>
              </a:rPr>
              <a:t>?</a:t>
            </a:r>
          </a:p>
        </p:txBody>
      </p:sp>
      <p:sp>
        <p:nvSpPr>
          <p:cNvPr id="18449" name="Text Box 13"/>
          <p:cNvSpPr txBox="1"/>
          <p:nvPr/>
        </p:nvSpPr>
        <p:spPr>
          <a:xfrm>
            <a:off x="202565" y="1447800"/>
            <a:ext cx="2514600" cy="457200"/>
          </a:xfrm>
          <a:prstGeom prst="rect">
            <a:avLst/>
          </a:prstGeom>
          <a:noFill/>
          <a:ln w="9525">
            <a:noFill/>
          </a:ln>
        </p:spPr>
        <p:txBody>
          <a:bodyPr>
            <a:spAutoFit/>
          </a:bodyPr>
          <a:lstStyle/>
          <a:p>
            <a:pPr algn="l">
              <a:spcBef>
                <a:spcPct val="50000"/>
              </a:spcBef>
            </a:pPr>
            <a:r>
              <a:rPr sz="2400" b="1" i="0" err="1">
                <a:solidFill>
                  <a:srgbClr val="0000FF"/>
                </a:solidFill>
                <a:latin typeface="VNI-Times" pitchFamily="2" charset="0"/>
                <a:ea typeface="VNI-Trung Kien" pitchFamily="2" charset="0"/>
              </a:rPr>
              <a:t>a. Thí nghieäm</a:t>
            </a:r>
            <a:r>
              <a:rPr sz="2400" b="1" i="0">
                <a:solidFill>
                  <a:srgbClr val="0000FF"/>
                </a:solidFill>
                <a:latin typeface="VNI-Times" pitchFamily="2" charset="0"/>
                <a:ea typeface="VNI-Trung Kien" pitchFamily="2" charset="0"/>
              </a:rPr>
              <a:t>:</a:t>
            </a:r>
          </a:p>
        </p:txBody>
      </p:sp>
      <p:sp>
        <p:nvSpPr>
          <p:cNvPr id="91150" name="Text Box 14"/>
          <p:cNvSpPr txBox="1"/>
          <p:nvPr/>
        </p:nvSpPr>
        <p:spPr>
          <a:xfrm>
            <a:off x="312057" y="2057400"/>
            <a:ext cx="2412365" cy="460375"/>
          </a:xfrm>
          <a:prstGeom prst="rect">
            <a:avLst/>
          </a:prstGeom>
          <a:noFill/>
          <a:ln w="9525">
            <a:noFill/>
          </a:ln>
        </p:spPr>
        <p:txBody>
          <a:bodyPr wrap="square">
            <a:spAutoFit/>
          </a:bodyPr>
          <a:lstStyle/>
          <a:p>
            <a:pPr algn="l">
              <a:spcBef>
                <a:spcPct val="50000"/>
              </a:spcBef>
            </a:pPr>
            <a:r>
              <a:rPr sz="2400" b="1" i="0" dirty="0">
                <a:solidFill>
                  <a:srgbClr val="0000FF"/>
                </a:solidFill>
                <a:latin typeface="VNI-Times" pitchFamily="2" charset="0"/>
                <a:ea typeface="VNI-Trung Kien" pitchFamily="2" charset="0"/>
              </a:rPr>
              <a:t>b. </a:t>
            </a:r>
            <a:r>
              <a:rPr sz="2400" b="1" i="0" dirty="0" err="1">
                <a:solidFill>
                  <a:srgbClr val="0000FF"/>
                </a:solidFill>
                <a:latin typeface="VNI-Times" pitchFamily="2" charset="0"/>
                <a:ea typeface="VNI-Trung Kien" pitchFamily="2" charset="0"/>
              </a:rPr>
              <a:t>Kết</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luận</a:t>
            </a:r>
            <a:r>
              <a:rPr sz="2400" b="1" i="0" dirty="0">
                <a:solidFill>
                  <a:srgbClr val="0000FF"/>
                </a:solidFill>
                <a:latin typeface="VNI-Times" pitchFamily="2" charset="0"/>
                <a:ea typeface="VNI-Trung Kien" pitchFamily="2" charset="0"/>
              </a:rPr>
              <a:t>:</a:t>
            </a:r>
          </a:p>
        </p:txBody>
      </p:sp>
      <p:sp>
        <p:nvSpPr>
          <p:cNvPr id="91151" name="Text Box 15"/>
          <p:cNvSpPr txBox="1"/>
          <p:nvPr/>
        </p:nvSpPr>
        <p:spPr>
          <a:xfrm>
            <a:off x="114300" y="2688318"/>
            <a:ext cx="4191000" cy="1552575"/>
          </a:xfrm>
          <a:prstGeom prst="rect">
            <a:avLst/>
          </a:prstGeom>
          <a:noFill/>
          <a:ln w="9525">
            <a:noFill/>
          </a:ln>
        </p:spPr>
        <p:txBody>
          <a:bodyPr>
            <a:spAutoFit/>
          </a:bodyPr>
          <a:lstStyle/>
          <a:p>
            <a:pPr algn="just">
              <a:spcBef>
                <a:spcPct val="50000"/>
              </a:spcBef>
            </a:pPr>
            <a:r>
              <a:rPr sz="2400" b="1" dirty="0" err="1">
                <a:latin typeface="VNI-Times" pitchFamily="2" charset="0"/>
                <a:ea typeface="VNI-Trung Kien" pitchFamily="2" charset="0"/>
              </a:rPr>
              <a:t>Chiều</a:t>
            </a:r>
            <a:r>
              <a:rPr sz="2400" b="1" dirty="0">
                <a:latin typeface="VNI-Times" pitchFamily="2" charset="0"/>
                <a:ea typeface="VNI-Trung Kien" pitchFamily="2" charset="0"/>
              </a:rPr>
              <a:t> </a:t>
            </a:r>
            <a:r>
              <a:rPr sz="2400" b="1" dirty="0" err="1">
                <a:latin typeface="VNI-Times" pitchFamily="2" charset="0"/>
                <a:ea typeface="VNI-Trung Kien" pitchFamily="2" charset="0"/>
              </a:rPr>
              <a:t>của</a:t>
            </a:r>
            <a:r>
              <a:rPr sz="2400" b="1" dirty="0">
                <a:latin typeface="VNI-Times" pitchFamily="2" charset="0"/>
                <a:ea typeface="VNI-Trung Kien" pitchFamily="2" charset="0"/>
              </a:rPr>
              <a:t> </a:t>
            </a:r>
            <a:r>
              <a:rPr sz="2400" b="1" dirty="0" err="1">
                <a:latin typeface="VNI-Times" pitchFamily="2" charset="0"/>
                <a:ea typeface="VNI-Trung Kien" pitchFamily="2" charset="0"/>
              </a:rPr>
              <a:t>lực</a:t>
            </a:r>
            <a:r>
              <a:rPr sz="2400" b="1" dirty="0">
                <a:latin typeface="VNI-Times" pitchFamily="2" charset="0"/>
                <a:ea typeface="VNI-Trung Kien" pitchFamily="2" charset="0"/>
              </a:rPr>
              <a:t> </a:t>
            </a:r>
            <a:r>
              <a:rPr sz="2400" b="1" dirty="0" err="1">
                <a:latin typeface="VNI-Times" pitchFamily="2" charset="0"/>
                <a:ea typeface="VNI-Trung Kien" pitchFamily="2" charset="0"/>
              </a:rPr>
              <a:t>từ</a:t>
            </a:r>
            <a:r>
              <a:rPr sz="2400" b="1" dirty="0">
                <a:latin typeface="VNI-Times" pitchFamily="2" charset="0"/>
                <a:ea typeface="VNI-Trung Kien" pitchFamily="2" charset="0"/>
              </a:rPr>
              <a:t> </a:t>
            </a:r>
            <a:r>
              <a:rPr sz="2400" b="1" dirty="0" err="1">
                <a:latin typeface="VNI-Times" pitchFamily="2" charset="0"/>
                <a:ea typeface="VNI-Trung Kien" pitchFamily="2" charset="0"/>
              </a:rPr>
              <a:t>taùc</a:t>
            </a:r>
            <a:r>
              <a:rPr sz="2400" b="1" dirty="0">
                <a:latin typeface="VNI-Times" pitchFamily="2" charset="0"/>
                <a:ea typeface="VNI-Trung Kien" pitchFamily="2" charset="0"/>
              </a:rPr>
              <a:t> </a:t>
            </a:r>
            <a:r>
              <a:rPr sz="2400" b="1" dirty="0" err="1">
                <a:latin typeface="VNI-Times" pitchFamily="2" charset="0"/>
                <a:ea typeface="VNI-Trung Kien" pitchFamily="2" charset="0"/>
              </a:rPr>
              <a:t>duïng</a:t>
            </a:r>
            <a:r>
              <a:rPr sz="2400" b="1" dirty="0">
                <a:latin typeface="VNI-Times" pitchFamily="2" charset="0"/>
                <a:ea typeface="VNI-Trung Kien" pitchFamily="2" charset="0"/>
              </a:rPr>
              <a:t> </a:t>
            </a:r>
            <a:r>
              <a:rPr sz="2400" b="1" dirty="0" err="1">
                <a:latin typeface="VNI-Times" pitchFamily="2" charset="0"/>
                <a:ea typeface="VNI-Trung Kien" pitchFamily="2" charset="0"/>
              </a:rPr>
              <a:t>leân</a:t>
            </a:r>
            <a:r>
              <a:rPr sz="2400" b="1" dirty="0">
                <a:latin typeface="VNI-Times" pitchFamily="2" charset="0"/>
                <a:ea typeface="VNI-Trung Kien" pitchFamily="2" charset="0"/>
              </a:rPr>
              <a:t> </a:t>
            </a:r>
            <a:r>
              <a:rPr sz="2400" b="1" dirty="0" err="1">
                <a:latin typeface="VNI-Times" pitchFamily="2" charset="0"/>
                <a:ea typeface="VNI-Trung Kien" pitchFamily="2" charset="0"/>
              </a:rPr>
              <a:t>daây</a:t>
            </a:r>
            <a:r>
              <a:rPr sz="2400" b="1" dirty="0">
                <a:latin typeface="VNI-Times" pitchFamily="2" charset="0"/>
                <a:ea typeface="VNI-Trung Kien" pitchFamily="2" charset="0"/>
              </a:rPr>
              <a:t> </a:t>
            </a:r>
            <a:r>
              <a:rPr sz="2400" b="1" dirty="0" err="1">
                <a:latin typeface="VNI-Times" pitchFamily="2" charset="0"/>
                <a:ea typeface="VNI-Trung Kien" pitchFamily="2" charset="0"/>
              </a:rPr>
              <a:t>daãn</a:t>
            </a:r>
            <a:r>
              <a:rPr sz="2400" b="1" dirty="0">
                <a:latin typeface="VNI-Times" pitchFamily="2" charset="0"/>
                <a:ea typeface="VNI-Trung Kien" pitchFamily="2" charset="0"/>
              </a:rPr>
              <a:t> AB </a:t>
            </a:r>
            <a:r>
              <a:rPr sz="2400" b="1" dirty="0" err="1">
                <a:latin typeface="VNI-Times" pitchFamily="2" charset="0"/>
                <a:ea typeface="VNI-Trung Kien" pitchFamily="2" charset="0"/>
              </a:rPr>
              <a:t>phuï</a:t>
            </a:r>
            <a:r>
              <a:rPr sz="2400" b="1" dirty="0">
                <a:latin typeface="VNI-Times" pitchFamily="2" charset="0"/>
                <a:ea typeface="VNI-Trung Kien" pitchFamily="2" charset="0"/>
              </a:rPr>
              <a:t> </a:t>
            </a:r>
            <a:r>
              <a:rPr sz="2400" b="1" dirty="0" err="1">
                <a:latin typeface="VNI-Times" pitchFamily="2" charset="0"/>
                <a:ea typeface="VNI-Trung Kien" pitchFamily="2" charset="0"/>
              </a:rPr>
              <a:t>thuoäc</a:t>
            </a:r>
            <a:r>
              <a:rPr sz="2400" b="1" dirty="0">
                <a:latin typeface="VNI-Times" pitchFamily="2" charset="0"/>
                <a:ea typeface="VNI-Trung Kien" pitchFamily="2" charset="0"/>
              </a:rPr>
              <a:t> </a:t>
            </a:r>
            <a:r>
              <a:rPr sz="2400" b="1" dirty="0" err="1">
                <a:latin typeface="VNI-Times" pitchFamily="2" charset="0"/>
                <a:ea typeface="VNI-Trung Kien" pitchFamily="2" charset="0"/>
              </a:rPr>
              <a:t>vaøo</a:t>
            </a:r>
            <a:r>
              <a:rPr sz="2400" b="1" dirty="0">
                <a:latin typeface="VNI-Times" pitchFamily="2" charset="0"/>
                <a:ea typeface="VNI-Trung Kien" pitchFamily="2" charset="0"/>
              </a:rPr>
              <a:t> </a:t>
            </a:r>
            <a:r>
              <a:rPr sz="2400" b="1" dirty="0" err="1">
                <a:solidFill>
                  <a:srgbClr val="CC00FF"/>
                </a:solidFill>
                <a:latin typeface="VNI-Times" pitchFamily="2" charset="0"/>
                <a:ea typeface="VNI-Trung Kien" pitchFamily="2" charset="0"/>
              </a:rPr>
              <a:t>chieàu</a:t>
            </a:r>
            <a:r>
              <a:rPr sz="2400" b="1" dirty="0">
                <a:solidFill>
                  <a:srgbClr val="CC00FF"/>
                </a:solidFill>
                <a:latin typeface="VNI-Times" pitchFamily="2" charset="0"/>
                <a:ea typeface="VNI-Trung Kien" pitchFamily="2" charset="0"/>
              </a:rPr>
              <a:t> </a:t>
            </a:r>
            <a:r>
              <a:rPr sz="2400" b="1" dirty="0" err="1">
                <a:solidFill>
                  <a:srgbClr val="CC00FF"/>
                </a:solidFill>
                <a:latin typeface="VNI-Times" pitchFamily="2" charset="0"/>
                <a:ea typeface="VNI-Trung Kien" pitchFamily="2" charset="0"/>
              </a:rPr>
              <a:t>doøng</a:t>
            </a:r>
            <a:r>
              <a:rPr sz="2400" b="1" dirty="0">
                <a:solidFill>
                  <a:srgbClr val="CC00FF"/>
                </a:solidFill>
                <a:latin typeface="VNI-Times" pitchFamily="2" charset="0"/>
                <a:ea typeface="VNI-Trung Kien" pitchFamily="2" charset="0"/>
              </a:rPr>
              <a:t> </a:t>
            </a:r>
            <a:r>
              <a:rPr sz="2400" b="1" dirty="0" err="1">
                <a:solidFill>
                  <a:srgbClr val="CC00FF"/>
                </a:solidFill>
                <a:latin typeface="VNI-Times" pitchFamily="2" charset="0"/>
                <a:ea typeface="VNI-Trung Kien" pitchFamily="2" charset="0"/>
              </a:rPr>
              <a:t>ñieän</a:t>
            </a:r>
            <a:r>
              <a:rPr sz="2400" b="1" dirty="0">
                <a:latin typeface="VNI-Times" pitchFamily="2" charset="0"/>
                <a:ea typeface="VNI-Trung Kien" pitchFamily="2" charset="0"/>
              </a:rPr>
              <a:t> </a:t>
            </a:r>
            <a:r>
              <a:rPr sz="2400" b="1" dirty="0" err="1">
                <a:latin typeface="VNI-Times" pitchFamily="2" charset="0"/>
                <a:ea typeface="VNI-Trung Kien" pitchFamily="2" charset="0"/>
              </a:rPr>
              <a:t>chaïy</a:t>
            </a:r>
            <a:r>
              <a:rPr sz="2400" b="1" dirty="0">
                <a:latin typeface="VNI-Times" pitchFamily="2" charset="0"/>
                <a:ea typeface="VNI-Trung Kien" pitchFamily="2" charset="0"/>
              </a:rPr>
              <a:t> </a:t>
            </a:r>
            <a:r>
              <a:rPr sz="2400" b="1" dirty="0" err="1">
                <a:latin typeface="VNI-Times" pitchFamily="2" charset="0"/>
                <a:ea typeface="VNI-Trung Kien" pitchFamily="2" charset="0"/>
              </a:rPr>
              <a:t>trong</a:t>
            </a:r>
            <a:r>
              <a:rPr sz="2400" b="1" dirty="0">
                <a:latin typeface="VNI-Times" pitchFamily="2" charset="0"/>
                <a:ea typeface="VNI-Trung Kien" pitchFamily="2" charset="0"/>
              </a:rPr>
              <a:t> </a:t>
            </a:r>
            <a:r>
              <a:rPr sz="2400" b="1" dirty="0" err="1">
                <a:latin typeface="VNI-Times" pitchFamily="2" charset="0"/>
                <a:ea typeface="VNI-Trung Kien" pitchFamily="2" charset="0"/>
              </a:rPr>
              <a:t>daây</a:t>
            </a:r>
            <a:r>
              <a:rPr sz="2400" b="1" dirty="0">
                <a:latin typeface="VNI-Times" pitchFamily="2" charset="0"/>
                <a:ea typeface="VNI-Trung Kien" pitchFamily="2" charset="0"/>
              </a:rPr>
              <a:t> </a:t>
            </a:r>
            <a:r>
              <a:rPr sz="2400" b="1" dirty="0" err="1">
                <a:latin typeface="VNI-Times" pitchFamily="2" charset="0"/>
                <a:ea typeface="VNI-Trung Kien" pitchFamily="2" charset="0"/>
              </a:rPr>
              <a:t>daãn</a:t>
            </a:r>
            <a:r>
              <a:rPr sz="2400" b="1" dirty="0">
                <a:latin typeface="VNI-Times" pitchFamily="2" charset="0"/>
                <a:ea typeface="VNI-Trung Kien" pitchFamily="2" charset="0"/>
              </a:rPr>
              <a:t> </a:t>
            </a:r>
            <a:r>
              <a:rPr sz="2400" b="1" dirty="0" err="1">
                <a:latin typeface="VNI-Times" pitchFamily="2" charset="0"/>
                <a:ea typeface="VNI-Trung Kien" pitchFamily="2" charset="0"/>
              </a:rPr>
              <a:t>vaø</a:t>
            </a:r>
            <a:r>
              <a:rPr sz="2400" b="1" dirty="0">
                <a:latin typeface="VNI-Times" pitchFamily="2" charset="0"/>
                <a:ea typeface="VNI-Trung Kien" pitchFamily="2" charset="0"/>
              </a:rPr>
              <a:t> </a:t>
            </a:r>
            <a:r>
              <a:rPr sz="2400" b="1" dirty="0" err="1">
                <a:solidFill>
                  <a:srgbClr val="CC00FF"/>
                </a:solidFill>
                <a:latin typeface="VNI-Times" pitchFamily="2" charset="0"/>
                <a:ea typeface="VNI-Trung Kien" pitchFamily="2" charset="0"/>
              </a:rPr>
              <a:t>chieàu</a:t>
            </a:r>
            <a:r>
              <a:rPr sz="2400" b="1" dirty="0">
                <a:solidFill>
                  <a:srgbClr val="CC00FF"/>
                </a:solidFill>
                <a:latin typeface="VNI-Times" pitchFamily="2" charset="0"/>
                <a:ea typeface="VNI-Trung Kien" pitchFamily="2" charset="0"/>
              </a:rPr>
              <a:t> </a:t>
            </a:r>
            <a:r>
              <a:rPr sz="2400" b="1" dirty="0" err="1">
                <a:solidFill>
                  <a:srgbClr val="CC00FF"/>
                </a:solidFill>
                <a:latin typeface="VNI-Times" pitchFamily="2" charset="0"/>
                <a:ea typeface="VNI-Trung Kien" pitchFamily="2" charset="0"/>
              </a:rPr>
              <a:t>cuûa</a:t>
            </a:r>
            <a:r>
              <a:rPr sz="2400" b="1" dirty="0">
                <a:solidFill>
                  <a:srgbClr val="CC00FF"/>
                </a:solidFill>
                <a:latin typeface="VNI-Times" pitchFamily="2" charset="0"/>
                <a:ea typeface="VNI-Trung Kien" pitchFamily="2" charset="0"/>
              </a:rPr>
              <a:t> </a:t>
            </a:r>
            <a:r>
              <a:rPr sz="2400" b="1" dirty="0" err="1">
                <a:solidFill>
                  <a:srgbClr val="CC00FF"/>
                </a:solidFill>
                <a:latin typeface="VNI-Times" pitchFamily="2" charset="0"/>
                <a:ea typeface="VNI-Trung Kien" pitchFamily="2" charset="0"/>
              </a:rPr>
              <a:t>ñöôøng</a:t>
            </a:r>
            <a:r>
              <a:rPr sz="2400" b="1" dirty="0">
                <a:solidFill>
                  <a:srgbClr val="CC00FF"/>
                </a:solidFill>
                <a:latin typeface="VNI-Times" pitchFamily="2" charset="0"/>
                <a:ea typeface="VNI-Trung Kien" pitchFamily="2" charset="0"/>
              </a:rPr>
              <a:t> </a:t>
            </a:r>
            <a:r>
              <a:rPr sz="2400" b="1" dirty="0" err="1">
                <a:solidFill>
                  <a:srgbClr val="CC00FF"/>
                </a:solidFill>
                <a:latin typeface="VNI-Times" pitchFamily="2" charset="0"/>
                <a:ea typeface="VNI-Trung Kien" pitchFamily="2" charset="0"/>
              </a:rPr>
              <a:t>söùc</a:t>
            </a:r>
            <a:r>
              <a:rPr sz="2400" b="1" dirty="0">
                <a:solidFill>
                  <a:srgbClr val="CC00FF"/>
                </a:solidFill>
                <a:latin typeface="VNI-Times" pitchFamily="2" charset="0"/>
                <a:ea typeface="VNI-Trung Kien" pitchFamily="2" charset="0"/>
              </a:rPr>
              <a:t> </a:t>
            </a:r>
            <a:r>
              <a:rPr sz="2400" b="1" dirty="0" err="1">
                <a:solidFill>
                  <a:srgbClr val="CC00FF"/>
                </a:solidFill>
                <a:latin typeface="VNI-Times" pitchFamily="2" charset="0"/>
                <a:ea typeface="VNI-Trung Kien" pitchFamily="2" charset="0"/>
              </a:rPr>
              <a:t>töø</a:t>
            </a:r>
            <a:r>
              <a:rPr sz="2400" b="1" dirty="0">
                <a:solidFill>
                  <a:srgbClr val="CC00FF"/>
                </a:solidFill>
                <a:latin typeface="VNI-Times" pitchFamily="2" charset="0"/>
                <a:ea typeface="VNI-Trung Kien" pitchFamily="2" charset="0"/>
              </a:rPr>
              <a:t>.</a:t>
            </a:r>
          </a:p>
        </p:txBody>
      </p:sp>
      <p:pic>
        <p:nvPicPr>
          <p:cNvPr id="18453" name="Picture 17" descr="h3"/>
          <p:cNvPicPr>
            <a:picLocks noChangeAspect="1"/>
          </p:cNvPicPr>
          <p:nvPr/>
        </p:nvPicPr>
        <p:blipFill>
          <a:blip r:embed="rId2"/>
          <a:stretch>
            <a:fillRect/>
          </a:stretch>
        </p:blipFill>
        <p:spPr>
          <a:xfrm>
            <a:off x="4648200" y="838200"/>
            <a:ext cx="4495800" cy="3689350"/>
          </a:xfrm>
          <a:prstGeom prst="rect">
            <a:avLst/>
          </a:prstGeom>
          <a:noFill/>
          <a:ln w="9525">
            <a:no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1150"/>
                                        </p:tgtEl>
                                        <p:attrNameLst>
                                          <p:attrName>style.visibility</p:attrName>
                                        </p:attrNameLst>
                                      </p:cBhvr>
                                      <p:to>
                                        <p:strVal val="visible"/>
                                      </p:to>
                                    </p:set>
                                    <p:animEffect transition="in" filter="box(out)">
                                      <p:cBhvr>
                                        <p:cTn id="7" dur="500"/>
                                        <p:tgtEl>
                                          <p:spTgt spid="91150"/>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1146"/>
                                        </p:tgtEl>
                                        <p:attrNameLst>
                                          <p:attrName>style.visibility</p:attrName>
                                        </p:attrNameLst>
                                      </p:cBhvr>
                                      <p:to>
                                        <p:strVal val="visible"/>
                                      </p:to>
                                    </p:set>
                                    <p:animEffect transition="in" filter="box(out)">
                                      <p:cBhvr>
                                        <p:cTn id="11" dur="500"/>
                                        <p:tgtEl>
                                          <p:spTgt spid="9114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91151"/>
                                        </p:tgtEl>
                                        <p:attrNameLst>
                                          <p:attrName>style.visibility</p:attrName>
                                        </p:attrNameLst>
                                      </p:cBhvr>
                                      <p:to>
                                        <p:strVal val="visible"/>
                                      </p:to>
                                    </p:set>
                                    <p:animEffect transition="in" filter="box(out)">
                                      <p:cBhvr>
                                        <p:cTn id="16" dur="500"/>
                                        <p:tgtEl>
                                          <p:spTgt spid="91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0" grpId="0"/>
      <p:bldP spid="911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9050" y="39139"/>
            <a:ext cx="9144000" cy="6818861"/>
          </a:xfrm>
          <a:prstGeom prst="rect">
            <a:avLst/>
          </a:prstGeom>
          <a:solidFill>
            <a:srgbClr val="FFFFFF"/>
          </a:solidFill>
          <a:ln w="9525">
            <a:solidFill>
              <a:schemeClr val="tx1"/>
            </a:solidFill>
            <a:miter lim="800000"/>
          </a:ln>
          <a:scene3d>
            <a:camera prst="orthographicFront"/>
            <a:lightRig rig="threePt" dir="t"/>
          </a:scene3d>
          <a:sp3d>
            <a:bevelT w="114300" prst="artDeco"/>
          </a:sp3d>
        </p:spPr>
        <p:txBody>
          <a:bodyPr wrap="none" anchor="ctr"/>
          <a:lstStyle/>
          <a:p>
            <a:endParaRPr>
              <a:solidFill>
                <a:srgbClr val="3333CC"/>
              </a:solidFill>
              <a:latin typeface="Arial" panose="020B0604020202020204" pitchFamily="34" charset="0"/>
              <a:ea typeface="VNI-Trung Kien" pitchFamily="2" charset="0"/>
            </a:endParaRPr>
          </a:p>
        </p:txBody>
      </p:sp>
      <p:sp>
        <p:nvSpPr>
          <p:cNvPr id="14339" name="Rectangle 3"/>
          <p:cNvSpPr>
            <a:spLocks noChangeArrowheads="1"/>
          </p:cNvSpPr>
          <p:nvPr/>
        </p:nvSpPr>
        <p:spPr bwMode="auto">
          <a:xfrm>
            <a:off x="0" y="0"/>
            <a:ext cx="9144000" cy="761999"/>
          </a:xfrm>
          <a:prstGeom prst="rect">
            <a:avLst/>
          </a:prstGeom>
          <a:gradFill rotWithShape="1">
            <a:gsLst>
              <a:gs pos="0">
                <a:srgbClr val="FFA2A1"/>
              </a:gs>
              <a:gs pos="35001">
                <a:srgbClr val="FFBEBD"/>
              </a:gs>
              <a:gs pos="100000">
                <a:srgbClr val="FFE5E5"/>
              </a:gs>
            </a:gsLst>
            <a:lin ang="16200000" scaled="1"/>
          </a:gradFill>
          <a:ln w="9525" algn="ctr">
            <a:solidFill>
              <a:srgbClr val="BE4B48"/>
            </a:solidFill>
            <a:miter lim="800000"/>
          </a:ln>
          <a:effectLst>
            <a:outerShdw dist="20000" dir="5400000" rotWithShape="0">
              <a:srgbClr val="000000">
                <a:alpha val="37999"/>
              </a:srgbClr>
            </a:outerShdw>
          </a:effectLst>
          <a:scene3d>
            <a:camera prst="orthographicFront"/>
            <a:lightRig rig="threePt" dir="t"/>
          </a:scene3d>
          <a:sp3d>
            <a:bevelT w="114300" prst="artDeco"/>
          </a:sp3d>
        </p:spPr>
        <p:txBody>
          <a:bodyPr wrap="none" anchor="ctr"/>
          <a:lstStyle/>
          <a:p>
            <a:endParaRPr>
              <a:solidFill>
                <a:srgbClr val="3333CC"/>
              </a:solidFill>
              <a:latin typeface="Calibri" panose="020F0502020204030204" pitchFamily="34" charset="0"/>
              <a:ea typeface="VNI-Trung Kien" pitchFamily="2" charset="0"/>
            </a:endParaRPr>
          </a:p>
        </p:txBody>
      </p:sp>
      <p:sp>
        <p:nvSpPr>
          <p:cNvPr id="13324" name="Text Box 14"/>
          <p:cNvSpPr txBox="1"/>
          <p:nvPr/>
        </p:nvSpPr>
        <p:spPr>
          <a:xfrm>
            <a:off x="1828800" y="106363"/>
            <a:ext cx="4757737" cy="583565"/>
          </a:xfrm>
          <a:prstGeom prst="rect">
            <a:avLst/>
          </a:prstGeom>
          <a:noFill/>
          <a:ln w="9525">
            <a:noFill/>
          </a:ln>
        </p:spPr>
        <p:txBody>
          <a:bodyPr wrap="square">
            <a:spAutoFit/>
          </a:bodyPr>
          <a:lstStyle/>
          <a:p>
            <a:pPr algn="ctr"/>
            <a:r>
              <a:rPr sz="3200" b="1" i="0" dirty="0">
                <a:solidFill>
                  <a:srgbClr val="FF0000"/>
                </a:solidFill>
                <a:latin typeface="Times New Roman" pitchFamily="18" charset="0"/>
                <a:ea typeface="VNI-Trung Kien" pitchFamily="2" charset="0"/>
                <a:cs typeface="Times New Roman" pitchFamily="18" charset="0"/>
              </a:rPr>
              <a:t> </a:t>
            </a:r>
            <a:r>
              <a:rPr sz="3200" b="1" i="0" dirty="0" err="1">
                <a:solidFill>
                  <a:srgbClr val="FF0000"/>
                </a:solidFill>
                <a:latin typeface="Times New Roman" pitchFamily="18" charset="0"/>
                <a:ea typeface="VNI-Trung Kien" pitchFamily="2" charset="0"/>
                <a:cs typeface="Times New Roman" pitchFamily="18" charset="0"/>
              </a:rPr>
              <a:t>Bà</a:t>
            </a:r>
            <a:r>
              <a:rPr sz="3200" b="1" i="0" dirty="0" err="1">
                <a:solidFill>
                  <a:srgbClr val="FF0000"/>
                </a:solidFill>
                <a:latin typeface="Times New Roman" pitchFamily="18" charset="0"/>
                <a:cs typeface="Times New Roman" pitchFamily="18" charset="0"/>
              </a:rPr>
              <a:t>i</a:t>
            </a:r>
            <a:r>
              <a:rPr sz="3200" b="1" i="0" dirty="0">
                <a:solidFill>
                  <a:srgbClr val="FF0000"/>
                </a:solidFill>
                <a:latin typeface="Times New Roman" pitchFamily="18" charset="0"/>
                <a:ea typeface="VNI-Trung Kien" pitchFamily="2" charset="0"/>
                <a:cs typeface="Times New Roman" pitchFamily="18" charset="0"/>
              </a:rPr>
              <a:t> 27. LỰC ĐIỆN TỪ</a:t>
            </a:r>
          </a:p>
        </p:txBody>
      </p:sp>
      <p:sp>
        <p:nvSpPr>
          <p:cNvPr id="13325" name="Text Box 8"/>
          <p:cNvSpPr txBox="1"/>
          <p:nvPr/>
        </p:nvSpPr>
        <p:spPr>
          <a:xfrm>
            <a:off x="152400" y="685800"/>
            <a:ext cx="8610600" cy="523220"/>
          </a:xfrm>
          <a:prstGeom prst="rect">
            <a:avLst/>
          </a:prstGeom>
          <a:noFill/>
          <a:ln w="9525">
            <a:noFill/>
          </a:ln>
        </p:spPr>
        <p:txBody>
          <a:bodyPr wrap="square">
            <a:spAutoFit/>
          </a:bodyPr>
          <a:lstStyle/>
          <a:p>
            <a:pPr algn="l">
              <a:spcBef>
                <a:spcPct val="50000"/>
              </a:spcBef>
            </a:pPr>
            <a:r>
              <a:rPr sz="2800" b="1" i="0" u="sng" dirty="0">
                <a:solidFill>
                  <a:srgbClr val="3333CC"/>
                </a:solidFill>
                <a:latin typeface="Times New Roman" panose="02020603050405020304" pitchFamily="18" charset="0"/>
                <a:ea typeface="VNI-Trung Kien" pitchFamily="2" charset="0"/>
              </a:rPr>
              <a:t>I. </a:t>
            </a:r>
            <a:r>
              <a:rPr sz="2800" b="1" i="0" u="sng" dirty="0" err="1">
                <a:solidFill>
                  <a:srgbClr val="3333CC"/>
                </a:solidFill>
                <a:latin typeface="Times New Roman" panose="02020603050405020304" pitchFamily="18" charset="0"/>
                <a:ea typeface="VNI-Trung Kien" pitchFamily="2" charset="0"/>
              </a:rPr>
              <a:t>Tác</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dụng</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của</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từ</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trường</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lên</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dây</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dẫn</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có</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dòng</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điện</a:t>
            </a:r>
            <a:endParaRPr sz="2800" b="1" i="0" u="sng" dirty="0">
              <a:solidFill>
                <a:srgbClr val="3333CC"/>
              </a:solidFill>
              <a:latin typeface="Times New Roman" panose="02020603050405020304" pitchFamily="18" charset="0"/>
              <a:ea typeface="VNI-Trung Kien" pitchFamily="2" charset="0"/>
            </a:endParaRPr>
          </a:p>
        </p:txBody>
      </p:sp>
      <p:pic>
        <p:nvPicPr>
          <p:cNvPr id="13"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28600"/>
            <a:ext cx="7508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6"/>
          <p:cNvSpPr txBox="1"/>
          <p:nvPr/>
        </p:nvSpPr>
        <p:spPr>
          <a:xfrm>
            <a:off x="256540" y="1066800"/>
            <a:ext cx="8277860" cy="1384995"/>
          </a:xfrm>
          <a:prstGeom prst="rect">
            <a:avLst/>
          </a:prstGeom>
          <a:noFill/>
          <a:ln w="9525">
            <a:noFill/>
          </a:ln>
        </p:spPr>
        <p:txBody>
          <a:bodyPr wrap="square">
            <a:spAutoFit/>
          </a:bodyPr>
          <a:lstStyle/>
          <a:p>
            <a:pPr algn="just">
              <a:spcBef>
                <a:spcPct val="50000"/>
              </a:spcBef>
            </a:pPr>
            <a:r>
              <a:rPr lang="en-US" sz="2800" i="0" dirty="0">
                <a:latin typeface="VNI-Times" pitchFamily="2" charset="0"/>
                <a:ea typeface="VNI-Trung Kien" pitchFamily="2" charset="0"/>
              </a:rPr>
              <a:t>+</a:t>
            </a:r>
            <a:r>
              <a:rPr sz="2800" i="0" dirty="0" err="1">
                <a:latin typeface="VNI-Times" pitchFamily="2" charset="0"/>
                <a:ea typeface="VNI-Trung Kien" pitchFamily="2" charset="0"/>
              </a:rPr>
              <a:t>Töø</a:t>
            </a:r>
            <a:r>
              <a:rPr sz="2800" i="0" dirty="0">
                <a:latin typeface="VNI-Times" pitchFamily="2" charset="0"/>
                <a:ea typeface="VNI-Trung Kien" pitchFamily="2" charset="0"/>
              </a:rPr>
              <a:t> </a:t>
            </a:r>
            <a:r>
              <a:rPr sz="2800" i="0" dirty="0" err="1">
                <a:latin typeface="VNI-Times" pitchFamily="2" charset="0"/>
                <a:ea typeface="VNI-Trung Kien" pitchFamily="2" charset="0"/>
              </a:rPr>
              <a:t>tröôøng</a:t>
            </a:r>
            <a:r>
              <a:rPr sz="2800" i="0" dirty="0">
                <a:latin typeface="VNI-Times" pitchFamily="2" charset="0"/>
                <a:ea typeface="VNI-Trung Kien" pitchFamily="2" charset="0"/>
              </a:rPr>
              <a:t> </a:t>
            </a:r>
            <a:r>
              <a:rPr sz="2800" i="0" dirty="0" err="1">
                <a:latin typeface="VNI-Times" pitchFamily="2" charset="0"/>
                <a:ea typeface="VNI-Trung Kien" pitchFamily="2" charset="0"/>
              </a:rPr>
              <a:t>taùc</a:t>
            </a:r>
            <a:r>
              <a:rPr sz="2800" i="0" dirty="0">
                <a:latin typeface="VNI-Times" pitchFamily="2" charset="0"/>
                <a:ea typeface="VNI-Trung Kien" pitchFamily="2" charset="0"/>
              </a:rPr>
              <a:t> </a:t>
            </a:r>
            <a:r>
              <a:rPr sz="2800" i="0" dirty="0" err="1">
                <a:latin typeface="VNI-Times" pitchFamily="2" charset="0"/>
                <a:ea typeface="VNI-Trung Kien" pitchFamily="2" charset="0"/>
              </a:rPr>
              <a:t>duïng</a:t>
            </a:r>
            <a:r>
              <a:rPr sz="2800" i="0" dirty="0">
                <a:latin typeface="VNI-Times" pitchFamily="2" charset="0"/>
                <a:ea typeface="VNI-Trung Kien" pitchFamily="2" charset="0"/>
              </a:rPr>
              <a:t> </a:t>
            </a:r>
            <a:r>
              <a:rPr sz="2800" i="0" dirty="0" err="1">
                <a:latin typeface="VNI-Times" pitchFamily="2" charset="0"/>
                <a:ea typeface="VNI-Trung Kien" pitchFamily="2" charset="0"/>
              </a:rPr>
              <a:t>löïc</a:t>
            </a:r>
            <a:r>
              <a:rPr sz="2800" dirty="0">
                <a:latin typeface="Arial" panose="020B0604020202020204" pitchFamily="34" charset="0"/>
                <a:ea typeface="VNI-Trung Kien" pitchFamily="2" charset="0"/>
              </a:rPr>
              <a:t> </a:t>
            </a:r>
            <a:r>
              <a:rPr sz="2800" i="0" dirty="0" err="1">
                <a:latin typeface="VNI-Times" pitchFamily="2" charset="0"/>
                <a:ea typeface="VNI-Trung Kien" pitchFamily="2" charset="0"/>
              </a:rPr>
              <a:t>leân</a:t>
            </a:r>
            <a:r>
              <a:rPr sz="2800" i="0" dirty="0">
                <a:latin typeface="VNI-Times" pitchFamily="2" charset="0"/>
                <a:ea typeface="VNI-Trung Kien" pitchFamily="2" charset="0"/>
              </a:rPr>
              <a:t> </a:t>
            </a:r>
            <a:r>
              <a:rPr sz="2800" i="0" dirty="0" err="1">
                <a:latin typeface="VNI-Times" pitchFamily="2" charset="0"/>
                <a:ea typeface="VNI-Trung Kien" pitchFamily="2" charset="0"/>
              </a:rPr>
              <a:t>ñoaïn</a:t>
            </a:r>
            <a:r>
              <a:rPr sz="2800" i="0" dirty="0">
                <a:latin typeface="VNI-Times" pitchFamily="2" charset="0"/>
                <a:ea typeface="VNI-Trung Kien" pitchFamily="2" charset="0"/>
              </a:rPr>
              <a:t> </a:t>
            </a:r>
            <a:r>
              <a:rPr sz="2800" i="0" dirty="0" err="1">
                <a:latin typeface="VNI-Times" pitchFamily="2" charset="0"/>
                <a:ea typeface="VNI-Trung Kien" pitchFamily="2" charset="0"/>
              </a:rPr>
              <a:t>daây</a:t>
            </a:r>
            <a:r>
              <a:rPr sz="2800" i="0" dirty="0">
                <a:latin typeface="VNI-Times" pitchFamily="2" charset="0"/>
                <a:ea typeface="VNI-Trung Kien" pitchFamily="2" charset="0"/>
              </a:rPr>
              <a:t> </a:t>
            </a:r>
            <a:r>
              <a:rPr sz="2800" i="0" dirty="0" err="1">
                <a:latin typeface="VNI-Times" pitchFamily="2" charset="0"/>
                <a:ea typeface="VNI-Trung Kien" pitchFamily="2" charset="0"/>
              </a:rPr>
              <a:t>daãn</a:t>
            </a:r>
            <a:r>
              <a:rPr sz="2800" i="0" dirty="0">
                <a:latin typeface="VNI-Times" pitchFamily="2" charset="0"/>
                <a:ea typeface="VNI-Trung Kien" pitchFamily="2" charset="0"/>
              </a:rPr>
              <a:t> AB </a:t>
            </a:r>
            <a:r>
              <a:rPr sz="2800" i="0" dirty="0" err="1">
                <a:latin typeface="VNI-Times" pitchFamily="2" charset="0"/>
                <a:ea typeface="VNI-Trung Kien" pitchFamily="2" charset="0"/>
              </a:rPr>
              <a:t>coù</a:t>
            </a:r>
            <a:r>
              <a:rPr sz="2800" i="0" dirty="0">
                <a:latin typeface="VNI-Times" pitchFamily="2" charset="0"/>
                <a:ea typeface="VNI-Trung Kien" pitchFamily="2" charset="0"/>
              </a:rPr>
              <a:t> </a:t>
            </a:r>
            <a:r>
              <a:rPr sz="2800" i="0" dirty="0" err="1">
                <a:latin typeface="VNI-Times" pitchFamily="2" charset="0"/>
                <a:ea typeface="VNI-Trung Kien" pitchFamily="2" charset="0"/>
              </a:rPr>
              <a:t>doøng</a:t>
            </a:r>
            <a:r>
              <a:rPr sz="2800" i="0" dirty="0">
                <a:latin typeface="VNI-Times" pitchFamily="2" charset="0"/>
                <a:ea typeface="VNI-Trung Kien" pitchFamily="2" charset="0"/>
              </a:rPr>
              <a:t> </a:t>
            </a:r>
            <a:r>
              <a:rPr sz="2800" i="0" dirty="0" err="1">
                <a:latin typeface="VNI-Times" pitchFamily="2" charset="0"/>
                <a:ea typeface="VNI-Trung Kien" pitchFamily="2" charset="0"/>
              </a:rPr>
              <a:t>ñieän</a:t>
            </a:r>
            <a:r>
              <a:rPr sz="2800" i="0" dirty="0">
                <a:latin typeface="VNI-Times" pitchFamily="2" charset="0"/>
                <a:ea typeface="VNI-Trung Kien" pitchFamily="2" charset="0"/>
              </a:rPr>
              <a:t> </a:t>
            </a:r>
            <a:r>
              <a:rPr sz="2800" i="0" dirty="0" err="1">
                <a:latin typeface="VNI-Times" pitchFamily="2" charset="0"/>
                <a:ea typeface="VNI-Trung Kien" pitchFamily="2" charset="0"/>
              </a:rPr>
              <a:t>chaïy</a:t>
            </a:r>
            <a:r>
              <a:rPr sz="2800" i="0" dirty="0">
                <a:latin typeface="VNI-Times" pitchFamily="2" charset="0"/>
                <a:ea typeface="VNI-Trung Kien" pitchFamily="2" charset="0"/>
              </a:rPr>
              <a:t> qua </a:t>
            </a:r>
            <a:r>
              <a:rPr sz="2800" i="0" dirty="0" err="1">
                <a:latin typeface="VNI-Times" pitchFamily="2" charset="0"/>
                <a:ea typeface="VNI-Trung Kien" pitchFamily="2" charset="0"/>
              </a:rPr>
              <a:t>ñaët</a:t>
            </a:r>
            <a:r>
              <a:rPr sz="2800" i="0" dirty="0">
                <a:latin typeface="VNI-Times" pitchFamily="2" charset="0"/>
                <a:ea typeface="VNI-Trung Kien" pitchFamily="2" charset="0"/>
              </a:rPr>
              <a:t> </a:t>
            </a:r>
            <a:r>
              <a:rPr sz="2800" i="0" dirty="0" err="1">
                <a:latin typeface="VNI-Times" pitchFamily="2" charset="0"/>
                <a:ea typeface="VNI-Trung Kien" pitchFamily="2" charset="0"/>
              </a:rPr>
              <a:t>trong</a:t>
            </a:r>
            <a:r>
              <a:rPr sz="2800" i="0" dirty="0">
                <a:latin typeface="VNI-Times" pitchFamily="2" charset="0"/>
                <a:ea typeface="VNI-Trung Kien" pitchFamily="2" charset="0"/>
              </a:rPr>
              <a:t> </a:t>
            </a:r>
            <a:r>
              <a:rPr sz="2800" i="0" dirty="0" err="1">
                <a:latin typeface="VNI-Times" pitchFamily="2" charset="0"/>
                <a:ea typeface="VNI-Trung Kien" pitchFamily="2" charset="0"/>
              </a:rPr>
              <a:t>töø</a:t>
            </a:r>
            <a:r>
              <a:rPr sz="2800" i="0" dirty="0">
                <a:latin typeface="VNI-Times" pitchFamily="2" charset="0"/>
                <a:ea typeface="VNI-Trung Kien" pitchFamily="2" charset="0"/>
              </a:rPr>
              <a:t> </a:t>
            </a:r>
            <a:r>
              <a:rPr sz="2800" i="0" dirty="0" err="1">
                <a:latin typeface="VNI-Times" pitchFamily="2" charset="0"/>
                <a:ea typeface="VNI-Trung Kien" pitchFamily="2" charset="0"/>
              </a:rPr>
              <a:t>tröôøng</a:t>
            </a:r>
            <a:r>
              <a:rPr sz="2800" i="0" dirty="0">
                <a:latin typeface="VNI-Times" pitchFamily="2" charset="0"/>
                <a:ea typeface="VNI-Trung Kien" pitchFamily="2" charset="0"/>
              </a:rPr>
              <a:t>. </a:t>
            </a:r>
            <a:r>
              <a:rPr sz="2800" i="0" dirty="0" err="1">
                <a:latin typeface="Times New Roman" panose="02020603050405020304" pitchFamily="18" charset="0"/>
                <a:ea typeface="VNI-Trung Kien" pitchFamily="2" charset="0"/>
              </a:rPr>
              <a:t>Lực</a:t>
            </a:r>
            <a:r>
              <a:rPr sz="2800" i="0" dirty="0">
                <a:latin typeface="Times New Roman" panose="02020603050405020304" pitchFamily="18" charset="0"/>
                <a:ea typeface="VNI-Trung Kien" pitchFamily="2" charset="0"/>
              </a:rPr>
              <a:t> </a:t>
            </a:r>
            <a:r>
              <a:rPr sz="2800" i="0" dirty="0" err="1">
                <a:latin typeface="Times New Roman" panose="02020603050405020304" pitchFamily="18" charset="0"/>
                <a:ea typeface="VNI-Trung Kien" pitchFamily="2" charset="0"/>
              </a:rPr>
              <a:t>đó</a:t>
            </a:r>
            <a:r>
              <a:rPr sz="2800" i="0" dirty="0">
                <a:latin typeface="Times New Roman" panose="02020603050405020304" pitchFamily="18" charset="0"/>
                <a:ea typeface="VNI-Trung Kien" pitchFamily="2" charset="0"/>
              </a:rPr>
              <a:t> </a:t>
            </a:r>
            <a:r>
              <a:rPr sz="2800" i="0" dirty="0" err="1">
                <a:latin typeface="Times New Roman" panose="02020603050405020304" pitchFamily="18" charset="0"/>
                <a:ea typeface="VNI-Trung Kien" pitchFamily="2" charset="0"/>
              </a:rPr>
              <a:t>gọi</a:t>
            </a:r>
            <a:r>
              <a:rPr sz="2800" i="0" dirty="0">
                <a:latin typeface="Times New Roman" panose="02020603050405020304" pitchFamily="18" charset="0"/>
                <a:ea typeface="VNI-Trung Kien" pitchFamily="2" charset="0"/>
              </a:rPr>
              <a:t> </a:t>
            </a:r>
            <a:r>
              <a:rPr sz="2800" i="0" dirty="0" err="1">
                <a:latin typeface="Times New Roman" panose="02020603050405020304" pitchFamily="18" charset="0"/>
                <a:ea typeface="VNI-Trung Kien" pitchFamily="2" charset="0"/>
              </a:rPr>
              <a:t>là</a:t>
            </a:r>
            <a:r>
              <a:rPr sz="2800" i="0" dirty="0">
                <a:latin typeface="Times New Roman" panose="02020603050405020304" pitchFamily="18" charset="0"/>
                <a:ea typeface="VNI-Trung Kien" pitchFamily="2" charset="0"/>
              </a:rPr>
              <a:t> </a:t>
            </a:r>
            <a:r>
              <a:rPr sz="2800" i="0" dirty="0" err="1">
                <a:latin typeface="Times New Roman" panose="02020603050405020304" pitchFamily="18" charset="0"/>
                <a:ea typeface="VNI-Trung Kien" pitchFamily="2" charset="0"/>
              </a:rPr>
              <a:t>lực</a:t>
            </a:r>
            <a:r>
              <a:rPr sz="2800" i="0" dirty="0">
                <a:latin typeface="Times New Roman" panose="02020603050405020304" pitchFamily="18" charset="0"/>
                <a:ea typeface="VNI-Trung Kien" pitchFamily="2" charset="0"/>
              </a:rPr>
              <a:t> </a:t>
            </a:r>
            <a:r>
              <a:rPr sz="2800" i="0" dirty="0" err="1">
                <a:latin typeface="Times New Roman" panose="02020603050405020304" pitchFamily="18" charset="0"/>
                <a:ea typeface="VNI-Trung Kien" pitchFamily="2" charset="0"/>
              </a:rPr>
              <a:t>điện</a:t>
            </a:r>
            <a:r>
              <a:rPr sz="2800" i="0" dirty="0">
                <a:latin typeface="Times New Roman" panose="02020603050405020304" pitchFamily="18" charset="0"/>
                <a:ea typeface="VNI-Trung Kien" pitchFamily="2" charset="0"/>
              </a:rPr>
              <a:t> </a:t>
            </a:r>
            <a:r>
              <a:rPr sz="2800" i="0" dirty="0" err="1">
                <a:latin typeface="Times New Roman" panose="02020603050405020304" pitchFamily="18" charset="0"/>
                <a:ea typeface="VNI-Trung Kien" pitchFamily="2" charset="0"/>
              </a:rPr>
              <a:t>từ</a:t>
            </a:r>
            <a:r>
              <a:rPr sz="2800" i="0" dirty="0">
                <a:latin typeface="Times New Roman" panose="02020603050405020304" pitchFamily="18" charset="0"/>
                <a:ea typeface="VNI-Trung Kien" pitchFamily="2" charset="0"/>
              </a:rPr>
              <a:t>.</a:t>
            </a:r>
          </a:p>
        </p:txBody>
      </p:sp>
      <p:sp>
        <p:nvSpPr>
          <p:cNvPr id="8" name="Text Box 16"/>
          <p:cNvSpPr txBox="1"/>
          <p:nvPr/>
        </p:nvSpPr>
        <p:spPr>
          <a:xfrm>
            <a:off x="228600" y="2286000"/>
            <a:ext cx="7239000" cy="523220"/>
          </a:xfrm>
          <a:prstGeom prst="rect">
            <a:avLst/>
          </a:prstGeom>
          <a:noFill/>
          <a:ln w="9525">
            <a:noFill/>
          </a:ln>
        </p:spPr>
        <p:txBody>
          <a:bodyPr wrap="square">
            <a:spAutoFit/>
          </a:bodyPr>
          <a:lstStyle/>
          <a:p>
            <a:pPr algn="l">
              <a:spcBef>
                <a:spcPct val="50000"/>
              </a:spcBef>
            </a:pPr>
            <a:r>
              <a:rPr sz="2800" b="1" i="0" u="sng" dirty="0">
                <a:solidFill>
                  <a:srgbClr val="3333CC"/>
                </a:solidFill>
                <a:latin typeface="Times New Roman" panose="02020603050405020304" pitchFamily="18" charset="0"/>
                <a:ea typeface="VNI-Trung Kien" pitchFamily="2" charset="0"/>
              </a:rPr>
              <a:t>II. </a:t>
            </a:r>
            <a:r>
              <a:rPr sz="2800" b="1" i="0" u="sng" dirty="0" err="1">
                <a:solidFill>
                  <a:srgbClr val="3333CC"/>
                </a:solidFill>
                <a:latin typeface="Times New Roman" panose="02020603050405020304" pitchFamily="18" charset="0"/>
                <a:ea typeface="VNI-Trung Kien" pitchFamily="2" charset="0"/>
              </a:rPr>
              <a:t>Chiều</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của</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lực</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điện</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từ</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Quy</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tắc</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bàn</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tay</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trái</a:t>
            </a:r>
            <a:r>
              <a:rPr sz="2800" b="1" i="0" u="sng" dirty="0">
                <a:solidFill>
                  <a:srgbClr val="3333CC"/>
                </a:solidFill>
                <a:latin typeface="Times New Roman" panose="02020603050405020304" pitchFamily="18" charset="0"/>
                <a:ea typeface="VNI-Trung Kien" pitchFamily="2" charset="0"/>
              </a:rPr>
              <a:t>.</a:t>
            </a:r>
          </a:p>
        </p:txBody>
      </p:sp>
      <p:sp>
        <p:nvSpPr>
          <p:cNvPr id="9" name="Text Box 15"/>
          <p:cNvSpPr txBox="1"/>
          <p:nvPr/>
        </p:nvSpPr>
        <p:spPr>
          <a:xfrm>
            <a:off x="260985" y="3124200"/>
            <a:ext cx="8349615" cy="1384995"/>
          </a:xfrm>
          <a:prstGeom prst="rect">
            <a:avLst/>
          </a:prstGeom>
          <a:noFill/>
          <a:ln w="9525">
            <a:noFill/>
          </a:ln>
        </p:spPr>
        <p:txBody>
          <a:bodyPr wrap="square">
            <a:spAutoFit/>
          </a:bodyPr>
          <a:lstStyle/>
          <a:p>
            <a:pPr algn="just">
              <a:spcBef>
                <a:spcPct val="50000"/>
              </a:spcBef>
            </a:pPr>
            <a:r>
              <a:rPr lang="en-US" sz="2800" i="0" dirty="0">
                <a:latin typeface="VNI-Times" pitchFamily="2" charset="0"/>
                <a:ea typeface="VNI-Trung Kien" pitchFamily="2" charset="0"/>
              </a:rPr>
              <a:t>+</a:t>
            </a:r>
            <a:r>
              <a:rPr sz="2800" i="0" dirty="0" err="1">
                <a:latin typeface="VNI-Times" pitchFamily="2" charset="0"/>
                <a:ea typeface="VNI-Trung Kien" pitchFamily="2" charset="0"/>
              </a:rPr>
              <a:t>Chiều</a:t>
            </a:r>
            <a:r>
              <a:rPr sz="2800" i="0" dirty="0">
                <a:latin typeface="VNI-Times" pitchFamily="2" charset="0"/>
                <a:ea typeface="VNI-Trung Kien" pitchFamily="2" charset="0"/>
              </a:rPr>
              <a:t> </a:t>
            </a:r>
            <a:r>
              <a:rPr sz="2800" i="0" dirty="0" err="1">
                <a:latin typeface="VNI-Times" pitchFamily="2" charset="0"/>
                <a:ea typeface="VNI-Trung Kien" pitchFamily="2" charset="0"/>
              </a:rPr>
              <a:t>của</a:t>
            </a:r>
            <a:r>
              <a:rPr sz="2800" i="0" dirty="0">
                <a:latin typeface="VNI-Times" pitchFamily="2" charset="0"/>
                <a:ea typeface="VNI-Trung Kien" pitchFamily="2" charset="0"/>
              </a:rPr>
              <a:t> </a:t>
            </a:r>
            <a:r>
              <a:rPr sz="2800" i="0" dirty="0" err="1">
                <a:latin typeface="VNI-Times" pitchFamily="2" charset="0"/>
                <a:ea typeface="VNI-Trung Kien" pitchFamily="2" charset="0"/>
              </a:rPr>
              <a:t>lực</a:t>
            </a:r>
            <a:r>
              <a:rPr sz="2800" i="0" dirty="0">
                <a:latin typeface="VNI-Times" pitchFamily="2" charset="0"/>
                <a:ea typeface="VNI-Trung Kien" pitchFamily="2" charset="0"/>
              </a:rPr>
              <a:t> </a:t>
            </a:r>
            <a:r>
              <a:rPr sz="2800" i="0" dirty="0" err="1">
                <a:latin typeface="VNI-Times" pitchFamily="2" charset="0"/>
                <a:ea typeface="VNI-Trung Kien" pitchFamily="2" charset="0"/>
              </a:rPr>
              <a:t>từ</a:t>
            </a:r>
            <a:r>
              <a:rPr sz="2800" i="0" dirty="0">
                <a:latin typeface="VNI-Times" pitchFamily="2" charset="0"/>
                <a:ea typeface="VNI-Trung Kien" pitchFamily="2" charset="0"/>
              </a:rPr>
              <a:t> </a:t>
            </a:r>
            <a:r>
              <a:rPr sz="2800" i="0" dirty="0" err="1">
                <a:latin typeface="VNI-Times" pitchFamily="2" charset="0"/>
                <a:ea typeface="VNI-Trung Kien" pitchFamily="2" charset="0"/>
              </a:rPr>
              <a:t>taùc</a:t>
            </a:r>
            <a:r>
              <a:rPr sz="2800" i="0" dirty="0">
                <a:latin typeface="VNI-Times" pitchFamily="2" charset="0"/>
                <a:ea typeface="VNI-Trung Kien" pitchFamily="2" charset="0"/>
              </a:rPr>
              <a:t> </a:t>
            </a:r>
            <a:r>
              <a:rPr sz="2800" i="0" dirty="0" err="1">
                <a:latin typeface="VNI-Times" pitchFamily="2" charset="0"/>
                <a:ea typeface="VNI-Trung Kien" pitchFamily="2" charset="0"/>
              </a:rPr>
              <a:t>duïng</a:t>
            </a:r>
            <a:r>
              <a:rPr sz="2800" i="0" dirty="0">
                <a:latin typeface="VNI-Times" pitchFamily="2" charset="0"/>
                <a:ea typeface="VNI-Trung Kien" pitchFamily="2" charset="0"/>
              </a:rPr>
              <a:t> </a:t>
            </a:r>
            <a:r>
              <a:rPr sz="2800" i="0" dirty="0" err="1">
                <a:latin typeface="VNI-Times" pitchFamily="2" charset="0"/>
                <a:ea typeface="VNI-Trung Kien" pitchFamily="2" charset="0"/>
              </a:rPr>
              <a:t>leân</a:t>
            </a:r>
            <a:r>
              <a:rPr sz="2800" i="0" dirty="0">
                <a:latin typeface="VNI-Times" pitchFamily="2" charset="0"/>
                <a:ea typeface="VNI-Trung Kien" pitchFamily="2" charset="0"/>
              </a:rPr>
              <a:t> </a:t>
            </a:r>
            <a:r>
              <a:rPr sz="2800" i="0" dirty="0" err="1">
                <a:latin typeface="VNI-Times" pitchFamily="2" charset="0"/>
                <a:ea typeface="VNI-Trung Kien" pitchFamily="2" charset="0"/>
              </a:rPr>
              <a:t>daây</a:t>
            </a:r>
            <a:r>
              <a:rPr sz="2800" i="0" dirty="0">
                <a:latin typeface="VNI-Times" pitchFamily="2" charset="0"/>
                <a:ea typeface="VNI-Trung Kien" pitchFamily="2" charset="0"/>
              </a:rPr>
              <a:t> </a:t>
            </a:r>
            <a:r>
              <a:rPr sz="2800" i="0" dirty="0" err="1">
                <a:latin typeface="VNI-Times" pitchFamily="2" charset="0"/>
                <a:ea typeface="VNI-Trung Kien" pitchFamily="2" charset="0"/>
              </a:rPr>
              <a:t>daãn</a:t>
            </a:r>
            <a:r>
              <a:rPr sz="2800" i="0" dirty="0">
                <a:latin typeface="VNI-Times" pitchFamily="2" charset="0"/>
                <a:ea typeface="VNI-Trung Kien" pitchFamily="2" charset="0"/>
              </a:rPr>
              <a:t> AB </a:t>
            </a:r>
            <a:r>
              <a:rPr sz="2800" i="0" dirty="0" err="1">
                <a:latin typeface="VNI-Times" pitchFamily="2" charset="0"/>
                <a:ea typeface="VNI-Trung Kien" pitchFamily="2" charset="0"/>
              </a:rPr>
              <a:t>phuï</a:t>
            </a:r>
            <a:r>
              <a:rPr sz="2800" i="0" dirty="0">
                <a:latin typeface="VNI-Times" pitchFamily="2" charset="0"/>
                <a:ea typeface="VNI-Trung Kien" pitchFamily="2" charset="0"/>
              </a:rPr>
              <a:t> </a:t>
            </a:r>
            <a:r>
              <a:rPr sz="2800" i="0" dirty="0" err="1">
                <a:latin typeface="VNI-Times" pitchFamily="2" charset="0"/>
                <a:ea typeface="VNI-Trung Kien" pitchFamily="2" charset="0"/>
              </a:rPr>
              <a:t>thuoäc</a:t>
            </a:r>
            <a:r>
              <a:rPr sz="2800" i="0" dirty="0">
                <a:latin typeface="VNI-Times" pitchFamily="2" charset="0"/>
                <a:ea typeface="VNI-Trung Kien" pitchFamily="2" charset="0"/>
              </a:rPr>
              <a:t> </a:t>
            </a:r>
            <a:r>
              <a:rPr sz="2800" i="0" dirty="0" err="1">
                <a:latin typeface="VNI-Times" pitchFamily="2" charset="0"/>
                <a:ea typeface="VNI-Trung Kien" pitchFamily="2" charset="0"/>
              </a:rPr>
              <a:t>vaøo</a:t>
            </a:r>
            <a:r>
              <a:rPr sz="2800" i="0" dirty="0">
                <a:latin typeface="VNI-Times" pitchFamily="2" charset="0"/>
                <a:ea typeface="VNI-Trung Kien" pitchFamily="2" charset="0"/>
              </a:rPr>
              <a:t> </a:t>
            </a:r>
            <a:r>
              <a:rPr sz="2800" i="0" dirty="0" err="1">
                <a:latin typeface="VNI-Times" pitchFamily="2" charset="0"/>
                <a:ea typeface="VNI-Trung Kien" pitchFamily="2" charset="0"/>
              </a:rPr>
              <a:t>chieàu</a:t>
            </a:r>
            <a:r>
              <a:rPr sz="2800" i="0" dirty="0">
                <a:latin typeface="VNI-Times" pitchFamily="2" charset="0"/>
                <a:ea typeface="VNI-Trung Kien" pitchFamily="2" charset="0"/>
              </a:rPr>
              <a:t> </a:t>
            </a:r>
            <a:r>
              <a:rPr sz="2800" i="0" dirty="0" err="1">
                <a:latin typeface="VNI-Times" pitchFamily="2" charset="0"/>
                <a:ea typeface="VNI-Trung Kien" pitchFamily="2" charset="0"/>
              </a:rPr>
              <a:t>doøng</a:t>
            </a:r>
            <a:r>
              <a:rPr sz="2800" i="0" dirty="0">
                <a:latin typeface="VNI-Times" pitchFamily="2" charset="0"/>
                <a:ea typeface="VNI-Trung Kien" pitchFamily="2" charset="0"/>
              </a:rPr>
              <a:t> </a:t>
            </a:r>
            <a:r>
              <a:rPr sz="2800" i="0" dirty="0" err="1">
                <a:latin typeface="VNI-Times" pitchFamily="2" charset="0"/>
                <a:ea typeface="VNI-Trung Kien" pitchFamily="2" charset="0"/>
              </a:rPr>
              <a:t>ñieän</a:t>
            </a:r>
            <a:r>
              <a:rPr sz="2800" i="0" dirty="0">
                <a:latin typeface="VNI-Times" pitchFamily="2" charset="0"/>
                <a:ea typeface="VNI-Trung Kien" pitchFamily="2" charset="0"/>
              </a:rPr>
              <a:t> </a:t>
            </a:r>
            <a:r>
              <a:rPr sz="2800" i="0" dirty="0" err="1">
                <a:latin typeface="VNI-Times" pitchFamily="2" charset="0"/>
                <a:ea typeface="VNI-Trung Kien" pitchFamily="2" charset="0"/>
              </a:rPr>
              <a:t>chaïy</a:t>
            </a:r>
            <a:r>
              <a:rPr sz="2800" i="0" dirty="0">
                <a:latin typeface="VNI-Times" pitchFamily="2" charset="0"/>
                <a:ea typeface="VNI-Trung Kien" pitchFamily="2" charset="0"/>
              </a:rPr>
              <a:t> </a:t>
            </a:r>
            <a:r>
              <a:rPr sz="2800" i="0" dirty="0" err="1">
                <a:latin typeface="VNI-Times" pitchFamily="2" charset="0"/>
                <a:ea typeface="VNI-Trung Kien" pitchFamily="2" charset="0"/>
              </a:rPr>
              <a:t>trong</a:t>
            </a:r>
            <a:r>
              <a:rPr sz="2800" i="0" dirty="0">
                <a:latin typeface="VNI-Times" pitchFamily="2" charset="0"/>
                <a:ea typeface="VNI-Trung Kien" pitchFamily="2" charset="0"/>
              </a:rPr>
              <a:t> </a:t>
            </a:r>
            <a:r>
              <a:rPr sz="2800" i="0" dirty="0" err="1">
                <a:latin typeface="VNI-Times" pitchFamily="2" charset="0"/>
                <a:ea typeface="VNI-Trung Kien" pitchFamily="2" charset="0"/>
              </a:rPr>
              <a:t>daây</a:t>
            </a:r>
            <a:r>
              <a:rPr sz="2800" i="0" dirty="0">
                <a:latin typeface="VNI-Times" pitchFamily="2" charset="0"/>
                <a:ea typeface="VNI-Trung Kien" pitchFamily="2" charset="0"/>
              </a:rPr>
              <a:t> </a:t>
            </a:r>
            <a:r>
              <a:rPr sz="2800" i="0" dirty="0" err="1">
                <a:latin typeface="VNI-Times" pitchFamily="2" charset="0"/>
                <a:ea typeface="VNI-Trung Kien" pitchFamily="2" charset="0"/>
              </a:rPr>
              <a:t>daãn</a:t>
            </a:r>
            <a:r>
              <a:rPr sz="2800" i="0" dirty="0">
                <a:latin typeface="VNI-Times" pitchFamily="2" charset="0"/>
                <a:ea typeface="VNI-Trung Kien" pitchFamily="2" charset="0"/>
              </a:rPr>
              <a:t> </a:t>
            </a:r>
            <a:r>
              <a:rPr sz="2800" i="0" dirty="0" err="1">
                <a:latin typeface="VNI-Times" pitchFamily="2" charset="0"/>
                <a:ea typeface="VNI-Trung Kien" pitchFamily="2" charset="0"/>
              </a:rPr>
              <a:t>vaø</a:t>
            </a:r>
            <a:r>
              <a:rPr sz="2800" i="0" dirty="0">
                <a:latin typeface="VNI-Times" pitchFamily="2" charset="0"/>
                <a:ea typeface="VNI-Trung Kien" pitchFamily="2" charset="0"/>
              </a:rPr>
              <a:t> </a:t>
            </a:r>
            <a:r>
              <a:rPr sz="2800" i="0" dirty="0" err="1">
                <a:latin typeface="VNI-Times" pitchFamily="2" charset="0"/>
                <a:ea typeface="VNI-Trung Kien" pitchFamily="2" charset="0"/>
              </a:rPr>
              <a:t>chieàu</a:t>
            </a:r>
            <a:r>
              <a:rPr sz="2800" i="0" dirty="0">
                <a:latin typeface="VNI-Times" pitchFamily="2" charset="0"/>
                <a:ea typeface="VNI-Trung Kien" pitchFamily="2" charset="0"/>
              </a:rPr>
              <a:t> </a:t>
            </a:r>
            <a:r>
              <a:rPr sz="2800" i="0" dirty="0" err="1">
                <a:latin typeface="VNI-Times" pitchFamily="2" charset="0"/>
                <a:ea typeface="VNI-Trung Kien" pitchFamily="2" charset="0"/>
              </a:rPr>
              <a:t>cuûa</a:t>
            </a:r>
            <a:r>
              <a:rPr sz="2800" i="0" dirty="0">
                <a:latin typeface="VNI-Times" pitchFamily="2" charset="0"/>
                <a:ea typeface="VNI-Trung Kien" pitchFamily="2" charset="0"/>
              </a:rPr>
              <a:t> </a:t>
            </a:r>
            <a:r>
              <a:rPr sz="2800" i="0" dirty="0" err="1">
                <a:latin typeface="VNI-Times" pitchFamily="2" charset="0"/>
                <a:ea typeface="VNI-Trung Kien" pitchFamily="2" charset="0"/>
              </a:rPr>
              <a:t>ñöôøng</a:t>
            </a:r>
            <a:r>
              <a:rPr sz="2800" i="0" dirty="0">
                <a:latin typeface="VNI-Times" pitchFamily="2" charset="0"/>
                <a:ea typeface="VNI-Trung Kien" pitchFamily="2" charset="0"/>
              </a:rPr>
              <a:t> </a:t>
            </a:r>
            <a:r>
              <a:rPr sz="2800" i="0" dirty="0" err="1">
                <a:latin typeface="VNI-Times" pitchFamily="2" charset="0"/>
                <a:ea typeface="VNI-Trung Kien" pitchFamily="2" charset="0"/>
              </a:rPr>
              <a:t>söùc</a:t>
            </a:r>
            <a:r>
              <a:rPr sz="2800" i="0" dirty="0">
                <a:latin typeface="VNI-Times" pitchFamily="2" charset="0"/>
                <a:ea typeface="VNI-Trung Kien" pitchFamily="2" charset="0"/>
              </a:rPr>
              <a:t> </a:t>
            </a:r>
            <a:r>
              <a:rPr sz="2800" i="0" dirty="0" err="1">
                <a:latin typeface="VNI-Times" pitchFamily="2" charset="0"/>
                <a:ea typeface="VNI-Trung Kien" pitchFamily="2" charset="0"/>
              </a:rPr>
              <a:t>töø</a:t>
            </a:r>
            <a:r>
              <a:rPr sz="2800" i="0" dirty="0">
                <a:latin typeface="VNI-Times" pitchFamily="2" charset="0"/>
                <a:ea typeface="VNI-Trung Kien" pitchFamily="2" charset="0"/>
              </a:rPr>
              <a:t>.</a:t>
            </a:r>
          </a:p>
        </p:txBody>
      </p:sp>
      <p:sp>
        <p:nvSpPr>
          <p:cNvPr id="10" name="Text Box 17"/>
          <p:cNvSpPr txBox="1"/>
          <p:nvPr/>
        </p:nvSpPr>
        <p:spPr>
          <a:xfrm>
            <a:off x="228600" y="2743200"/>
            <a:ext cx="8610600" cy="523220"/>
          </a:xfrm>
          <a:prstGeom prst="rect">
            <a:avLst/>
          </a:prstGeom>
          <a:noFill/>
          <a:ln w="9525">
            <a:noFill/>
          </a:ln>
        </p:spPr>
        <p:txBody>
          <a:bodyPr wrap="square">
            <a:spAutoFit/>
          </a:bodyPr>
          <a:lstStyle/>
          <a:p>
            <a:pPr algn="l">
              <a:spcBef>
                <a:spcPct val="50000"/>
              </a:spcBef>
            </a:pPr>
            <a:r>
              <a:rPr sz="2800" i="0" dirty="0">
                <a:latin typeface="VNI-Times" pitchFamily="2" charset="0"/>
                <a:ea typeface="VNI-Trung Kien" pitchFamily="2" charset="0"/>
              </a:rPr>
              <a:t>1.Chieàu </a:t>
            </a:r>
            <a:r>
              <a:rPr sz="2800" i="0" dirty="0" err="1">
                <a:latin typeface="VNI-Times" pitchFamily="2" charset="0"/>
                <a:ea typeface="VNI-Trung Kien" pitchFamily="2" charset="0"/>
              </a:rPr>
              <a:t>cuûa</a:t>
            </a:r>
            <a:r>
              <a:rPr sz="2800" i="0" dirty="0">
                <a:latin typeface="VNI-Times" pitchFamily="2" charset="0"/>
                <a:ea typeface="VNI-Trung Kien" pitchFamily="2" charset="0"/>
              </a:rPr>
              <a:t> </a:t>
            </a:r>
            <a:r>
              <a:rPr sz="2800" i="0" dirty="0" err="1">
                <a:latin typeface="VNI-Times" pitchFamily="2" charset="0"/>
                <a:ea typeface="VNI-Trung Kien" pitchFamily="2" charset="0"/>
              </a:rPr>
              <a:t>löïc</a:t>
            </a:r>
            <a:r>
              <a:rPr sz="2800" i="0" dirty="0">
                <a:latin typeface="VNI-Times" pitchFamily="2" charset="0"/>
                <a:ea typeface="VNI-Trung Kien" pitchFamily="2" charset="0"/>
              </a:rPr>
              <a:t> </a:t>
            </a:r>
            <a:r>
              <a:rPr sz="2800" i="0" dirty="0" err="1">
                <a:latin typeface="VNI-Times" pitchFamily="2" charset="0"/>
                <a:ea typeface="VNI-Trung Kien" pitchFamily="2" charset="0"/>
              </a:rPr>
              <a:t>ñieän</a:t>
            </a:r>
            <a:r>
              <a:rPr sz="2800" i="0" dirty="0">
                <a:latin typeface="VNI-Times" pitchFamily="2" charset="0"/>
                <a:ea typeface="VNI-Trung Kien" pitchFamily="2" charset="0"/>
              </a:rPr>
              <a:t> </a:t>
            </a:r>
            <a:r>
              <a:rPr sz="2800" i="0" dirty="0" err="1">
                <a:latin typeface="VNI-Times" pitchFamily="2" charset="0"/>
                <a:ea typeface="VNI-Trung Kien" pitchFamily="2" charset="0"/>
              </a:rPr>
              <a:t>töø</a:t>
            </a:r>
            <a:r>
              <a:rPr sz="2800" i="0" dirty="0">
                <a:latin typeface="VNI-Times" pitchFamily="2" charset="0"/>
                <a:ea typeface="VNI-Trung Kien" pitchFamily="2" charset="0"/>
              </a:rPr>
              <a:t> </a:t>
            </a:r>
            <a:r>
              <a:rPr sz="2800" i="0" dirty="0" err="1">
                <a:latin typeface="VNI-Times" pitchFamily="2" charset="0"/>
                <a:ea typeface="VNI-Trung Kien" pitchFamily="2" charset="0"/>
              </a:rPr>
              <a:t>phuï</a:t>
            </a:r>
            <a:r>
              <a:rPr sz="2800" i="0" dirty="0">
                <a:latin typeface="VNI-Times" pitchFamily="2" charset="0"/>
                <a:ea typeface="VNI-Trung Kien" pitchFamily="2" charset="0"/>
              </a:rPr>
              <a:t> </a:t>
            </a:r>
            <a:r>
              <a:rPr sz="2800" i="0" dirty="0" err="1">
                <a:latin typeface="VNI-Times" pitchFamily="2" charset="0"/>
                <a:ea typeface="VNI-Trung Kien" pitchFamily="2" charset="0"/>
              </a:rPr>
              <a:t>thuoäc</a:t>
            </a:r>
            <a:r>
              <a:rPr sz="2800" i="0" dirty="0">
                <a:latin typeface="VNI-Times" pitchFamily="2" charset="0"/>
                <a:ea typeface="VNI-Trung Kien" pitchFamily="2" charset="0"/>
              </a:rPr>
              <a:t> </a:t>
            </a:r>
            <a:r>
              <a:rPr sz="2800" i="0" dirty="0" err="1">
                <a:latin typeface="VNI-Times" pitchFamily="2" charset="0"/>
                <a:ea typeface="VNI-Trung Kien" pitchFamily="2" charset="0"/>
              </a:rPr>
              <a:t>vaøo</a:t>
            </a:r>
            <a:r>
              <a:rPr sz="2800" i="0" dirty="0">
                <a:latin typeface="VNI-Times" pitchFamily="2" charset="0"/>
                <a:ea typeface="VNI-Trung Kien" pitchFamily="2" charset="0"/>
              </a:rPr>
              <a:t> </a:t>
            </a:r>
            <a:r>
              <a:rPr sz="2800" i="0" dirty="0" err="1">
                <a:latin typeface="VNI-Times" pitchFamily="2" charset="0"/>
                <a:ea typeface="VNI-Trung Kien" pitchFamily="2" charset="0"/>
              </a:rPr>
              <a:t>yeáu</a:t>
            </a:r>
            <a:r>
              <a:rPr sz="2800" i="0" dirty="0">
                <a:latin typeface="VNI-Times" pitchFamily="2" charset="0"/>
                <a:ea typeface="VNI-Trung Kien" pitchFamily="2" charset="0"/>
              </a:rPr>
              <a:t> </a:t>
            </a:r>
            <a:r>
              <a:rPr sz="2800" i="0" dirty="0" err="1">
                <a:latin typeface="VNI-Times" pitchFamily="2" charset="0"/>
                <a:ea typeface="VNI-Trung Kien" pitchFamily="2" charset="0"/>
              </a:rPr>
              <a:t>toá</a:t>
            </a:r>
            <a:r>
              <a:rPr sz="2800" i="0" dirty="0">
                <a:latin typeface="VNI-Times" pitchFamily="2" charset="0"/>
                <a:ea typeface="VNI-Trung Kien" pitchFamily="2" charset="0"/>
              </a:rPr>
              <a:t> </a:t>
            </a:r>
            <a:r>
              <a:rPr sz="2800" i="0" dirty="0" err="1">
                <a:latin typeface="VNI-Times" pitchFamily="2" charset="0"/>
                <a:ea typeface="VNI-Trung Kien" pitchFamily="2" charset="0"/>
              </a:rPr>
              <a:t>naøo</a:t>
            </a:r>
            <a:r>
              <a:rPr sz="2800" i="0" dirty="0">
                <a:latin typeface="VNI-Times" pitchFamily="2" charset="0"/>
                <a:ea typeface="VNI-Trung Kien" pitchFamily="2" charset="0"/>
              </a:rPr>
              <a:t>?</a:t>
            </a:r>
          </a:p>
        </p:txBody>
      </p:sp>
      <p:sp>
        <p:nvSpPr>
          <p:cNvPr id="11" name="Text Box 15"/>
          <p:cNvSpPr txBox="1"/>
          <p:nvPr/>
        </p:nvSpPr>
        <p:spPr>
          <a:xfrm>
            <a:off x="152400" y="4429780"/>
            <a:ext cx="4724400" cy="523220"/>
          </a:xfrm>
          <a:prstGeom prst="rect">
            <a:avLst/>
          </a:prstGeom>
          <a:noFill/>
          <a:ln w="9525">
            <a:noFill/>
          </a:ln>
        </p:spPr>
        <p:txBody>
          <a:bodyPr wrap="square">
            <a:spAutoFit/>
          </a:bodyPr>
          <a:lstStyle/>
          <a:p>
            <a:pPr algn="l">
              <a:spcBef>
                <a:spcPct val="50000"/>
              </a:spcBef>
            </a:pPr>
            <a:r>
              <a:rPr sz="2800" i="0" dirty="0">
                <a:latin typeface="VNI-Times" pitchFamily="2" charset="0"/>
                <a:ea typeface="VNI-Trung Kien" pitchFamily="2" charset="0"/>
              </a:rPr>
              <a:t>2. </a:t>
            </a:r>
            <a:r>
              <a:rPr sz="2800" i="0" dirty="0" err="1">
                <a:latin typeface="VNI-Times" pitchFamily="2" charset="0"/>
                <a:ea typeface="VNI-Trung Kien" pitchFamily="2" charset="0"/>
              </a:rPr>
              <a:t>Quy</a:t>
            </a:r>
            <a:r>
              <a:rPr sz="2800" i="0" dirty="0">
                <a:latin typeface="VNI-Times" pitchFamily="2" charset="0"/>
                <a:ea typeface="VNI-Trung Kien" pitchFamily="2" charset="0"/>
              </a:rPr>
              <a:t> </a:t>
            </a:r>
            <a:r>
              <a:rPr sz="2800" i="0" dirty="0" err="1">
                <a:latin typeface="VNI-Times" pitchFamily="2" charset="0"/>
                <a:ea typeface="VNI-Trung Kien" pitchFamily="2" charset="0"/>
              </a:rPr>
              <a:t>taéc</a:t>
            </a:r>
            <a:r>
              <a:rPr sz="2800" i="0" dirty="0">
                <a:latin typeface="VNI-Times" pitchFamily="2" charset="0"/>
                <a:ea typeface="VNI-Trung Kien" pitchFamily="2" charset="0"/>
              </a:rPr>
              <a:t> </a:t>
            </a:r>
            <a:r>
              <a:rPr sz="2800" i="0" dirty="0" err="1">
                <a:latin typeface="VNI-Times" pitchFamily="2" charset="0"/>
                <a:ea typeface="VNI-Trung Kien" pitchFamily="2" charset="0"/>
              </a:rPr>
              <a:t>baøn</a:t>
            </a:r>
            <a:r>
              <a:rPr sz="2800" i="0" dirty="0">
                <a:latin typeface="VNI-Times" pitchFamily="2" charset="0"/>
                <a:ea typeface="VNI-Trung Kien" pitchFamily="2" charset="0"/>
              </a:rPr>
              <a:t> </a:t>
            </a:r>
            <a:r>
              <a:rPr sz="2800" i="0" dirty="0" err="1">
                <a:latin typeface="VNI-Times" pitchFamily="2" charset="0"/>
                <a:ea typeface="VNI-Trung Kien" pitchFamily="2" charset="0"/>
              </a:rPr>
              <a:t>tay</a:t>
            </a:r>
            <a:r>
              <a:rPr sz="2800" i="0" dirty="0">
                <a:latin typeface="VNI-Times" pitchFamily="2" charset="0"/>
                <a:ea typeface="VNI-Trung Kien" pitchFamily="2" charset="0"/>
              </a:rPr>
              <a:t> </a:t>
            </a:r>
            <a:r>
              <a:rPr sz="2800" i="0" dirty="0" err="1">
                <a:latin typeface="VNI-Times" pitchFamily="2" charset="0"/>
                <a:ea typeface="VNI-Trung Kien" pitchFamily="2" charset="0"/>
              </a:rPr>
              <a:t>traùi</a:t>
            </a:r>
            <a:r>
              <a:rPr sz="2800" i="0" dirty="0">
                <a:latin typeface="VNI-Times" pitchFamily="2" charset="0"/>
                <a:ea typeface="VNI-Trung Kien" pitchFamily="2" charset="0"/>
              </a:rPr>
              <a:t>:</a:t>
            </a:r>
          </a:p>
        </p:txBody>
      </p:sp>
    </p:spTree>
    <p:extLst>
      <p:ext uri="{BB962C8B-B14F-4D97-AF65-F5344CB8AC3E}">
        <p14:creationId xmlns:p14="http://schemas.microsoft.com/office/powerpoint/2010/main" val="3923089317"/>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ou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p:nvPr/>
        </p:nvSpPr>
        <p:spPr>
          <a:xfrm>
            <a:off x="0" y="0"/>
            <a:ext cx="9144000" cy="6858000"/>
          </a:xfrm>
          <a:prstGeom prst="rect">
            <a:avLst/>
          </a:prstGeom>
          <a:solidFill>
            <a:srgbClr val="FFFFFF"/>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7412" name="Rectangle 4"/>
          <p:cNvSpPr>
            <a:spLocks noChangeArrowheads="1"/>
          </p:cNvSpPr>
          <p:nvPr/>
        </p:nvSpPr>
        <p:spPr bwMode="auto">
          <a:xfrm>
            <a:off x="4572557" y="631648"/>
            <a:ext cx="106947" cy="6208714"/>
          </a:xfrm>
          <a:prstGeom prst="rect">
            <a:avLst/>
          </a:prstGeom>
          <a:solidFill>
            <a:srgbClr val="FFFF99"/>
          </a:solidFill>
          <a:ln w="9525">
            <a:solidFill>
              <a:schemeClr val="tx1"/>
            </a:solidFill>
            <a:miter lim="800000"/>
          </a:ln>
          <a:scene3d>
            <a:camera prst="orthographicFront"/>
            <a:lightRig rig="threePt" dir="t"/>
          </a:scene3d>
          <a:sp3d>
            <a:bevelT prst="angle"/>
          </a:sp3d>
        </p:spPr>
        <p:txBody>
          <a:bodyPr wrap="none" anchor="ctr"/>
          <a:lstStyle/>
          <a:p>
            <a:endParaRPr>
              <a:latin typeface="Arial" panose="020B0604020202020204" pitchFamily="34" charset="0"/>
              <a:ea typeface="VNI-Trung Kien" pitchFamily="2" charset="0"/>
            </a:endParaRPr>
          </a:p>
        </p:txBody>
      </p:sp>
      <p:sp>
        <p:nvSpPr>
          <p:cNvPr id="19473" name="Text Box 15"/>
          <p:cNvSpPr txBox="1"/>
          <p:nvPr/>
        </p:nvSpPr>
        <p:spPr>
          <a:xfrm>
            <a:off x="152399" y="685800"/>
            <a:ext cx="4166235" cy="523220"/>
          </a:xfrm>
          <a:prstGeom prst="rect">
            <a:avLst/>
          </a:prstGeom>
          <a:noFill/>
          <a:ln w="9525">
            <a:noFill/>
          </a:ln>
        </p:spPr>
        <p:txBody>
          <a:bodyPr wrap="square">
            <a:spAutoFit/>
          </a:bodyPr>
          <a:lstStyle/>
          <a:p>
            <a:pPr algn="l">
              <a:spcBef>
                <a:spcPct val="50000"/>
              </a:spcBef>
            </a:pPr>
            <a:r>
              <a:rPr sz="2800" b="1" i="0" dirty="0">
                <a:solidFill>
                  <a:srgbClr val="0000FF"/>
                </a:solidFill>
                <a:latin typeface="VNI-Times" pitchFamily="2" charset="0"/>
                <a:ea typeface="VNI-Trung Kien" pitchFamily="2" charset="0"/>
              </a:rPr>
              <a:t>2. </a:t>
            </a:r>
            <a:r>
              <a:rPr sz="2800" b="1" i="0" dirty="0" err="1">
                <a:solidFill>
                  <a:srgbClr val="0000FF"/>
                </a:solidFill>
                <a:latin typeface="VNI-Times" pitchFamily="2" charset="0"/>
                <a:ea typeface="VNI-Trung Kien" pitchFamily="2" charset="0"/>
              </a:rPr>
              <a:t>Quy</a:t>
            </a:r>
            <a:r>
              <a:rPr sz="2800" b="1" i="0" dirty="0">
                <a:solidFill>
                  <a:srgbClr val="0000FF"/>
                </a:solidFill>
                <a:latin typeface="VNI-Times" pitchFamily="2" charset="0"/>
                <a:ea typeface="VNI-Trung Kien" pitchFamily="2" charset="0"/>
              </a:rPr>
              <a:t> </a:t>
            </a:r>
            <a:r>
              <a:rPr sz="2800" b="1" i="0" dirty="0" err="1">
                <a:solidFill>
                  <a:srgbClr val="0000FF"/>
                </a:solidFill>
                <a:latin typeface="VNI-Times" pitchFamily="2" charset="0"/>
                <a:ea typeface="VNI-Trung Kien" pitchFamily="2" charset="0"/>
              </a:rPr>
              <a:t>taéc</a:t>
            </a:r>
            <a:r>
              <a:rPr sz="2800" b="1" i="0" dirty="0">
                <a:solidFill>
                  <a:srgbClr val="0000FF"/>
                </a:solidFill>
                <a:latin typeface="VNI-Times" pitchFamily="2" charset="0"/>
                <a:ea typeface="VNI-Trung Kien" pitchFamily="2" charset="0"/>
              </a:rPr>
              <a:t> </a:t>
            </a:r>
            <a:r>
              <a:rPr sz="2800" b="1" i="0" dirty="0" err="1">
                <a:solidFill>
                  <a:srgbClr val="0000FF"/>
                </a:solidFill>
                <a:latin typeface="VNI-Times" pitchFamily="2" charset="0"/>
                <a:ea typeface="VNI-Trung Kien" pitchFamily="2" charset="0"/>
              </a:rPr>
              <a:t>baøn</a:t>
            </a:r>
            <a:r>
              <a:rPr sz="2800" b="1" i="0" dirty="0">
                <a:solidFill>
                  <a:srgbClr val="0000FF"/>
                </a:solidFill>
                <a:latin typeface="VNI-Times" pitchFamily="2" charset="0"/>
                <a:ea typeface="VNI-Trung Kien" pitchFamily="2" charset="0"/>
              </a:rPr>
              <a:t> </a:t>
            </a:r>
            <a:r>
              <a:rPr sz="2800" b="1" i="0" dirty="0" err="1">
                <a:solidFill>
                  <a:srgbClr val="0000FF"/>
                </a:solidFill>
                <a:latin typeface="VNI-Times" pitchFamily="2" charset="0"/>
                <a:ea typeface="VNI-Trung Kien" pitchFamily="2" charset="0"/>
              </a:rPr>
              <a:t>tay</a:t>
            </a:r>
            <a:r>
              <a:rPr sz="2800" b="1" i="0" dirty="0">
                <a:solidFill>
                  <a:srgbClr val="0000FF"/>
                </a:solidFill>
                <a:latin typeface="VNI-Times" pitchFamily="2" charset="0"/>
                <a:ea typeface="VNI-Trung Kien" pitchFamily="2" charset="0"/>
              </a:rPr>
              <a:t> </a:t>
            </a:r>
            <a:r>
              <a:rPr sz="2800" b="1" i="0" dirty="0" err="1">
                <a:solidFill>
                  <a:srgbClr val="0000FF"/>
                </a:solidFill>
                <a:latin typeface="VNI-Times" pitchFamily="2" charset="0"/>
                <a:ea typeface="VNI-Trung Kien" pitchFamily="2" charset="0"/>
              </a:rPr>
              <a:t>traùi</a:t>
            </a:r>
            <a:r>
              <a:rPr sz="2800" b="1" i="0" dirty="0">
                <a:solidFill>
                  <a:srgbClr val="0000FF"/>
                </a:solidFill>
                <a:latin typeface="VNI-Times" pitchFamily="2" charset="0"/>
                <a:ea typeface="VNI-Trung Kien" pitchFamily="2" charset="0"/>
              </a:rPr>
              <a:t>:</a:t>
            </a:r>
          </a:p>
        </p:txBody>
      </p:sp>
      <p:sp>
        <p:nvSpPr>
          <p:cNvPr id="66578" name="Text Box 18"/>
          <p:cNvSpPr txBox="1">
            <a:spLocks noChangeArrowheads="1"/>
          </p:cNvSpPr>
          <p:nvPr/>
        </p:nvSpPr>
        <p:spPr bwMode="auto">
          <a:xfrm>
            <a:off x="4594225" y="838200"/>
            <a:ext cx="4495800" cy="461665"/>
          </a:xfrm>
          <a:prstGeom prst="rect">
            <a:avLst/>
          </a:prstGeom>
          <a:solidFill>
            <a:srgbClr val="0000FF"/>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r>
              <a:rPr sz="2800" b="1" i="0" dirty="0" err="1">
                <a:solidFill>
                  <a:srgbClr val="0000FF"/>
                </a:solidFill>
                <a:latin typeface="Times New Roman" panose="02020603050405020304" pitchFamily="18" charset="0"/>
                <a:ea typeface="VNI-Trung Kien" pitchFamily="2" charset="0"/>
              </a:rPr>
              <a:t>Quy</a:t>
            </a:r>
            <a:r>
              <a:rPr sz="2800" b="1" i="0" dirty="0">
                <a:solidFill>
                  <a:srgbClr val="0000FF"/>
                </a:solidFill>
                <a:latin typeface="Times New Roman" panose="02020603050405020304" pitchFamily="18" charset="0"/>
                <a:ea typeface="VNI-Trung Kien" pitchFamily="2" charset="0"/>
              </a:rPr>
              <a:t> </a:t>
            </a:r>
            <a:r>
              <a:rPr sz="2800" b="1" i="0" dirty="0" err="1">
                <a:solidFill>
                  <a:srgbClr val="0000FF"/>
                </a:solidFill>
                <a:latin typeface="Times New Roman" panose="02020603050405020304" pitchFamily="18" charset="0"/>
                <a:ea typeface="VNI-Trung Kien" pitchFamily="2" charset="0"/>
              </a:rPr>
              <a:t>tắc</a:t>
            </a:r>
            <a:r>
              <a:rPr sz="2800" b="1" i="0" dirty="0">
                <a:solidFill>
                  <a:srgbClr val="0000FF"/>
                </a:solidFill>
                <a:latin typeface="Times New Roman" panose="02020603050405020304" pitchFamily="18" charset="0"/>
                <a:ea typeface="VNI-Trung Kien" pitchFamily="2" charset="0"/>
              </a:rPr>
              <a:t> </a:t>
            </a:r>
            <a:r>
              <a:rPr sz="2800" b="1" i="0" dirty="0" err="1">
                <a:solidFill>
                  <a:srgbClr val="0000FF"/>
                </a:solidFill>
                <a:latin typeface="Times New Roman" panose="02020603050405020304" pitchFamily="18" charset="0"/>
                <a:ea typeface="VNI-Trung Kien" pitchFamily="2" charset="0"/>
              </a:rPr>
              <a:t>bàn</a:t>
            </a:r>
            <a:r>
              <a:rPr sz="2800" b="1" i="0" dirty="0">
                <a:solidFill>
                  <a:srgbClr val="0000FF"/>
                </a:solidFill>
                <a:latin typeface="Times New Roman" panose="02020603050405020304" pitchFamily="18" charset="0"/>
                <a:ea typeface="VNI-Trung Kien" pitchFamily="2" charset="0"/>
              </a:rPr>
              <a:t> </a:t>
            </a:r>
            <a:r>
              <a:rPr sz="2800" b="1" i="0" dirty="0" err="1">
                <a:solidFill>
                  <a:srgbClr val="0000FF"/>
                </a:solidFill>
                <a:latin typeface="Times New Roman" panose="02020603050405020304" pitchFamily="18" charset="0"/>
                <a:ea typeface="VNI-Trung Kien" pitchFamily="2" charset="0"/>
              </a:rPr>
              <a:t>tay</a:t>
            </a:r>
            <a:r>
              <a:rPr sz="2800" b="1" i="0" dirty="0">
                <a:solidFill>
                  <a:srgbClr val="0000FF"/>
                </a:solidFill>
                <a:latin typeface="Times New Roman" panose="02020603050405020304" pitchFamily="18" charset="0"/>
                <a:ea typeface="VNI-Trung Kien" pitchFamily="2" charset="0"/>
              </a:rPr>
              <a:t> </a:t>
            </a:r>
            <a:r>
              <a:rPr sz="2800" b="1" i="0" dirty="0" err="1">
                <a:solidFill>
                  <a:srgbClr val="0000FF"/>
                </a:solidFill>
                <a:latin typeface="Times New Roman" panose="02020603050405020304" pitchFamily="18" charset="0"/>
                <a:ea typeface="VNI-Trung Kien" pitchFamily="2" charset="0"/>
              </a:rPr>
              <a:t>trái</a:t>
            </a:r>
            <a:endParaRPr sz="2800" b="1" i="0" dirty="0">
              <a:solidFill>
                <a:srgbClr val="0000FF"/>
              </a:solidFill>
              <a:latin typeface="Times New Roman" panose="02020603050405020304" pitchFamily="18" charset="0"/>
              <a:ea typeface="VNI-Trung Kien" pitchFamily="2" charset="0"/>
            </a:endParaRPr>
          </a:p>
        </p:txBody>
      </p:sp>
      <p:sp>
        <p:nvSpPr>
          <p:cNvPr id="78863" name="Text Box 15"/>
          <p:cNvSpPr txBox="1">
            <a:spLocks noChangeArrowheads="1"/>
          </p:cNvSpPr>
          <p:nvPr/>
        </p:nvSpPr>
        <p:spPr bwMode="auto">
          <a:xfrm>
            <a:off x="264160" y="1600200"/>
            <a:ext cx="4054475" cy="4524315"/>
          </a:xfrm>
          <a:prstGeom prst="rect">
            <a:avLst/>
          </a:prstGeom>
          <a:solidFill>
            <a:srgbClr val="FFFF99"/>
          </a:solidFill>
          <a:ln w="9525">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sz="3200" b="1" i="0" dirty="0" err="1">
                <a:solidFill>
                  <a:srgbClr val="FF0066"/>
                </a:solidFill>
                <a:latin typeface="Times New Roman" panose="02020603050405020304" pitchFamily="18" charset="0"/>
                <a:ea typeface="VNI-Trung Kien" pitchFamily="2" charset="0"/>
              </a:rPr>
              <a:t>Đặt</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bàn</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tay</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trái</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sao</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cho</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các</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đường</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sức</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từ</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hướng</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vào</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lòng</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bàn</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tay</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chiều</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từ</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cổ</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tay</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đến</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ngón</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tay</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giữa</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hướng</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theo</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chiều</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dòng</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điện</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thì</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ngón</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tay</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cái</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choãi</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ra</a:t>
            </a:r>
            <a:r>
              <a:rPr sz="3200" b="1" i="0" dirty="0">
                <a:solidFill>
                  <a:srgbClr val="FF0066"/>
                </a:solidFill>
                <a:latin typeface="Times New Roman" panose="02020603050405020304" pitchFamily="18" charset="0"/>
                <a:ea typeface="VNI-Trung Kien" pitchFamily="2" charset="0"/>
              </a:rPr>
              <a:t> 90</a:t>
            </a:r>
            <a:r>
              <a:rPr sz="3200" b="1" i="0" baseline="30000" dirty="0">
                <a:solidFill>
                  <a:srgbClr val="FF0066"/>
                </a:solidFill>
                <a:latin typeface="Times New Roman" panose="02020603050405020304" pitchFamily="18" charset="0"/>
                <a:ea typeface="VNI-Trung Kien" pitchFamily="2" charset="0"/>
              </a:rPr>
              <a:t>0</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chỉ</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chiều</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lực</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điện</a:t>
            </a:r>
            <a:r>
              <a:rPr sz="3200" b="1" i="0" dirty="0">
                <a:solidFill>
                  <a:srgbClr val="FF0066"/>
                </a:solidFill>
                <a:latin typeface="Times New Roman" panose="02020603050405020304" pitchFamily="18" charset="0"/>
                <a:ea typeface="VNI-Trung Kien" pitchFamily="2" charset="0"/>
              </a:rPr>
              <a:t> </a:t>
            </a:r>
            <a:r>
              <a:rPr sz="3200" b="1" i="0" dirty="0" err="1">
                <a:solidFill>
                  <a:srgbClr val="FF0066"/>
                </a:solidFill>
                <a:latin typeface="Times New Roman" panose="02020603050405020304" pitchFamily="18" charset="0"/>
                <a:ea typeface="VNI-Trung Kien" pitchFamily="2" charset="0"/>
              </a:rPr>
              <a:t>từ</a:t>
            </a:r>
            <a:r>
              <a:rPr sz="3200" b="1" i="0" dirty="0">
                <a:solidFill>
                  <a:srgbClr val="FF0066"/>
                </a:solidFill>
                <a:latin typeface="Times New Roman" panose="02020603050405020304" pitchFamily="18" charset="0"/>
                <a:ea typeface="VNI-Trung Kien" pitchFamily="2" charset="0"/>
              </a:rPr>
              <a:t>.</a:t>
            </a:r>
          </a:p>
        </p:txBody>
      </p:sp>
      <p:pic>
        <p:nvPicPr>
          <p:cNvPr id="19" name="Picture 18" descr="H2.bmp"/>
          <p:cNvPicPr>
            <a:picLocks noChangeAspect="1"/>
          </p:cNvPicPr>
          <p:nvPr/>
        </p:nvPicPr>
        <p:blipFill>
          <a:blip r:embed="rId5"/>
          <a:stretch>
            <a:fillRect/>
          </a:stretch>
        </p:blipFill>
        <p:spPr>
          <a:xfrm>
            <a:off x="4613275" y="3657600"/>
            <a:ext cx="4525963" cy="3124200"/>
          </a:xfrm>
          <a:prstGeom prst="rect">
            <a:avLst/>
          </a:prstGeom>
          <a:noFill/>
          <a:ln w="9525">
            <a:noFill/>
          </a:ln>
        </p:spPr>
      </p:pic>
      <p:cxnSp>
        <p:nvCxnSpPr>
          <p:cNvPr id="19481" name="Straight Arrow Connector 20"/>
          <p:cNvCxnSpPr/>
          <p:nvPr/>
        </p:nvCxnSpPr>
        <p:spPr>
          <a:xfrm rot="-5400000" flipH="1">
            <a:off x="4114800" y="2819400"/>
            <a:ext cx="2057400" cy="533400"/>
          </a:xfrm>
          <a:prstGeom prst="straightConnector1">
            <a:avLst/>
          </a:prstGeom>
          <a:ln w="57150" cap="flat" cmpd="sng">
            <a:solidFill>
              <a:srgbClr val="993300"/>
            </a:solidFill>
            <a:prstDash val="solid"/>
            <a:headEnd type="none" w="med" len="med"/>
            <a:tailEnd type="arrow" w="med" len="med"/>
          </a:ln>
        </p:spPr>
      </p:cxnSp>
      <p:cxnSp>
        <p:nvCxnSpPr>
          <p:cNvPr id="19482" name="Straight Arrow Connector 24"/>
          <p:cNvCxnSpPr/>
          <p:nvPr/>
        </p:nvCxnSpPr>
        <p:spPr>
          <a:xfrm flipH="1">
            <a:off x="4953000" y="2338388"/>
            <a:ext cx="2239963" cy="3116262"/>
          </a:xfrm>
          <a:prstGeom prst="straightConnector1">
            <a:avLst/>
          </a:prstGeom>
          <a:ln w="57150" cap="flat" cmpd="sng">
            <a:solidFill>
              <a:srgbClr val="FF0000"/>
            </a:solidFill>
            <a:prstDash val="solid"/>
            <a:headEnd type="none" w="med" len="med"/>
            <a:tailEnd type="arrow" w="med" len="med"/>
          </a:ln>
        </p:spPr>
      </p:cxnSp>
      <p:cxnSp>
        <p:nvCxnSpPr>
          <p:cNvPr id="29" name="Straight Arrow Connector 28"/>
          <p:cNvCxnSpPr/>
          <p:nvPr/>
        </p:nvCxnSpPr>
        <p:spPr>
          <a:xfrm rot="5400000">
            <a:off x="4419600" y="4114800"/>
            <a:ext cx="3200400" cy="1524000"/>
          </a:xfrm>
          <a:prstGeom prst="straightConnector1">
            <a:avLst/>
          </a:prstGeom>
          <a:ln w="57150" cap="flat" cmpd="sng">
            <a:solidFill>
              <a:schemeClr val="tx1"/>
            </a:solidFill>
            <a:prstDash val="solid"/>
            <a:headEnd type="none" w="med" len="med"/>
            <a:tailEnd type="arrow" w="med" len="med"/>
          </a:ln>
        </p:spPr>
      </p:cxn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6578"/>
                                        </p:tgtEl>
                                        <p:attrNameLst>
                                          <p:attrName>style.visibility</p:attrName>
                                        </p:attrNameLst>
                                      </p:cBhvr>
                                      <p:to>
                                        <p:strVal val="visible"/>
                                      </p:to>
                                    </p:set>
                                    <p:animEffect transition="in" filter="diamond(out)">
                                      <p:cBhvr>
                                        <p:cTn id="7" dur="1000"/>
                                        <p:tgtEl>
                                          <p:spTgt spid="66578"/>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par>
                          <p:cTn id="8" fill="hold">
                            <p:stCondLst>
                              <p:cond delay="2000"/>
                            </p:stCondLst>
                            <p:childTnLst>
                              <p:par>
                                <p:cTn id="9" presetID="4" presetClass="entr" presetSubtype="32"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ox(ou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481"/>
                                        </p:tgtEl>
                                        <p:attrNameLst>
                                          <p:attrName>style.visibility</p:attrName>
                                        </p:attrNameLst>
                                      </p:cBhvr>
                                      <p:to>
                                        <p:strVal val="visible"/>
                                      </p:to>
                                    </p:set>
                                    <p:animEffect transition="in" filter="wipe(left)">
                                      <p:cBhvr>
                                        <p:cTn id="16" dur="500"/>
                                        <p:tgtEl>
                                          <p:spTgt spid="19481"/>
                                        </p:tgtEl>
                                      </p:cBhvr>
                                    </p:animEffect>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9482"/>
                                        </p:tgtEl>
                                        <p:attrNameLst>
                                          <p:attrName>style.visibility</p:attrName>
                                        </p:attrNameLst>
                                      </p:cBhvr>
                                      <p:to>
                                        <p:strVal val="visible"/>
                                      </p:to>
                                    </p:set>
                                    <p:animEffect transition="in" filter="wipe(up)">
                                      <p:cBhvr>
                                        <p:cTn id="21" dur="500"/>
                                        <p:tgtEl>
                                          <p:spTgt spid="19482"/>
                                        </p:tgtEl>
                                      </p:cBhvr>
                                    </p:animEffec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up)">
                                      <p:cBhvr>
                                        <p:cTn id="26" dur="500"/>
                                        <p:tgtEl>
                                          <p:spTgt spid="29"/>
                                        </p:tgtEl>
                                      </p:cBhvr>
                                    </p:animEffec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p:stCondLst>
                              <p:cond delay="500"/>
                            </p:stCondLst>
                            <p:childTnLst>
                              <p:par>
                                <p:cTn id="28" presetID="21" presetClass="entr" presetSubtype="8" fill="hold" nodeType="afterEffect">
                                  <p:stCondLst>
                                    <p:cond delay="0"/>
                                  </p:stCondLst>
                                  <p:childTnLst>
                                    <p:set>
                                      <p:cBhvr>
                                        <p:cTn id="29" dur="1" fill="hold">
                                          <p:stCondLst>
                                            <p:cond delay="0"/>
                                          </p:stCondLst>
                                        </p:cTn>
                                        <p:tgtEl>
                                          <p:spTgt spid="78863"/>
                                        </p:tgtEl>
                                        <p:attrNameLst>
                                          <p:attrName>style.visibility</p:attrName>
                                        </p:attrNameLst>
                                      </p:cBhvr>
                                      <p:to>
                                        <p:strVal val="visible"/>
                                      </p:to>
                                    </p:set>
                                    <p:animEffect transition="in" filter="wheel(8)">
                                      <p:cBhvr>
                                        <p:cTn id="30" dur="1000"/>
                                        <p:tgtEl>
                                          <p:spTgt spid="78863"/>
                                        </p:tgtEl>
                                      </p:cBhvr>
                                    </p:animEffect>
                                  </p:childTnLst>
                                  <p:subTnLst>
                                    <p:audio>
                                      <p:cMediaNode>
                                        <p:cTn display="0" masterRel="sameClick">
                                          <p:stCondLst>
                                            <p:cond evt="begin" delay="0">
                                              <p:tn val="28"/>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6200" y="39139"/>
            <a:ext cx="9144000" cy="6818861"/>
          </a:xfrm>
          <a:prstGeom prst="rect">
            <a:avLst/>
          </a:prstGeom>
          <a:solidFill>
            <a:srgbClr val="FFFFFF"/>
          </a:solidFill>
          <a:ln w="9525">
            <a:solidFill>
              <a:schemeClr val="tx1"/>
            </a:solidFill>
            <a:miter lim="800000"/>
          </a:ln>
          <a:scene3d>
            <a:camera prst="orthographicFront"/>
            <a:lightRig rig="threePt" dir="t"/>
          </a:scene3d>
          <a:sp3d>
            <a:bevelT w="114300" prst="artDeco"/>
          </a:sp3d>
        </p:spPr>
        <p:txBody>
          <a:bodyPr wrap="none" anchor="ctr"/>
          <a:lstStyle/>
          <a:p>
            <a:endParaRPr>
              <a:solidFill>
                <a:srgbClr val="3333CC"/>
              </a:solidFill>
              <a:latin typeface="Arial" panose="020B0604020202020204" pitchFamily="34" charset="0"/>
              <a:ea typeface="VNI-Trung Kien" pitchFamily="2" charset="0"/>
            </a:endParaRPr>
          </a:p>
        </p:txBody>
      </p:sp>
      <p:sp>
        <p:nvSpPr>
          <p:cNvPr id="14339" name="Rectangle 3"/>
          <p:cNvSpPr>
            <a:spLocks noChangeArrowheads="1"/>
          </p:cNvSpPr>
          <p:nvPr/>
        </p:nvSpPr>
        <p:spPr bwMode="auto">
          <a:xfrm>
            <a:off x="0" y="0"/>
            <a:ext cx="9144000" cy="761999"/>
          </a:xfrm>
          <a:prstGeom prst="rect">
            <a:avLst/>
          </a:prstGeom>
          <a:gradFill rotWithShape="1">
            <a:gsLst>
              <a:gs pos="0">
                <a:srgbClr val="FFA2A1"/>
              </a:gs>
              <a:gs pos="35001">
                <a:srgbClr val="FFBEBD"/>
              </a:gs>
              <a:gs pos="100000">
                <a:srgbClr val="FFE5E5"/>
              </a:gs>
            </a:gsLst>
            <a:lin ang="16200000" scaled="1"/>
          </a:gradFill>
          <a:ln w="9525" algn="ctr">
            <a:solidFill>
              <a:srgbClr val="BE4B48"/>
            </a:solidFill>
            <a:miter lim="800000"/>
          </a:ln>
          <a:effectLst>
            <a:outerShdw dist="20000" dir="5400000" rotWithShape="0">
              <a:srgbClr val="000000">
                <a:alpha val="37999"/>
              </a:srgbClr>
            </a:outerShdw>
          </a:effectLst>
          <a:scene3d>
            <a:camera prst="orthographicFront"/>
            <a:lightRig rig="threePt" dir="t"/>
          </a:scene3d>
          <a:sp3d>
            <a:bevelT w="114300" prst="artDeco"/>
          </a:sp3d>
        </p:spPr>
        <p:txBody>
          <a:bodyPr wrap="none" anchor="ctr"/>
          <a:lstStyle/>
          <a:p>
            <a:endParaRPr>
              <a:solidFill>
                <a:srgbClr val="3333CC"/>
              </a:solidFill>
              <a:latin typeface="Calibri" panose="020F0502020204030204" pitchFamily="34" charset="0"/>
              <a:ea typeface="VNI-Trung Kien" pitchFamily="2" charset="0"/>
            </a:endParaRPr>
          </a:p>
        </p:txBody>
      </p:sp>
      <p:sp>
        <p:nvSpPr>
          <p:cNvPr id="13324" name="Text Box 14"/>
          <p:cNvSpPr txBox="1"/>
          <p:nvPr/>
        </p:nvSpPr>
        <p:spPr>
          <a:xfrm>
            <a:off x="1828800" y="106363"/>
            <a:ext cx="4757737" cy="583565"/>
          </a:xfrm>
          <a:prstGeom prst="rect">
            <a:avLst/>
          </a:prstGeom>
          <a:noFill/>
          <a:ln w="9525">
            <a:noFill/>
          </a:ln>
        </p:spPr>
        <p:txBody>
          <a:bodyPr wrap="square">
            <a:spAutoFit/>
          </a:bodyPr>
          <a:lstStyle/>
          <a:p>
            <a:pPr algn="ctr"/>
            <a:r>
              <a:rPr sz="3200" b="1" i="0" dirty="0">
                <a:solidFill>
                  <a:srgbClr val="FF0000"/>
                </a:solidFill>
                <a:latin typeface="Times New Roman" pitchFamily="18" charset="0"/>
                <a:ea typeface="VNI-Trung Kien" pitchFamily="2" charset="0"/>
                <a:cs typeface="Times New Roman" pitchFamily="18" charset="0"/>
              </a:rPr>
              <a:t> </a:t>
            </a:r>
            <a:r>
              <a:rPr sz="3200" b="1" i="0" dirty="0" err="1">
                <a:solidFill>
                  <a:srgbClr val="FF0000"/>
                </a:solidFill>
                <a:latin typeface="Times New Roman" pitchFamily="18" charset="0"/>
                <a:ea typeface="VNI-Trung Kien" pitchFamily="2" charset="0"/>
                <a:cs typeface="Times New Roman" pitchFamily="18" charset="0"/>
              </a:rPr>
              <a:t>Bà</a:t>
            </a:r>
            <a:r>
              <a:rPr sz="3200" b="1" i="0" dirty="0" err="1">
                <a:solidFill>
                  <a:srgbClr val="FF0000"/>
                </a:solidFill>
                <a:latin typeface="Times New Roman" pitchFamily="18" charset="0"/>
                <a:cs typeface="Times New Roman" pitchFamily="18" charset="0"/>
              </a:rPr>
              <a:t>i</a:t>
            </a:r>
            <a:r>
              <a:rPr sz="3200" b="1" i="0" dirty="0">
                <a:solidFill>
                  <a:srgbClr val="FF0000"/>
                </a:solidFill>
                <a:latin typeface="Times New Roman" pitchFamily="18" charset="0"/>
                <a:ea typeface="VNI-Trung Kien" pitchFamily="2" charset="0"/>
                <a:cs typeface="Times New Roman" pitchFamily="18" charset="0"/>
              </a:rPr>
              <a:t> 27. LỰC ĐIỆN TỪ</a:t>
            </a:r>
          </a:p>
        </p:txBody>
      </p:sp>
      <p:sp>
        <p:nvSpPr>
          <p:cNvPr id="13325" name="Text Box 8"/>
          <p:cNvSpPr txBox="1"/>
          <p:nvPr/>
        </p:nvSpPr>
        <p:spPr>
          <a:xfrm>
            <a:off x="152400" y="685800"/>
            <a:ext cx="8610600" cy="523220"/>
          </a:xfrm>
          <a:prstGeom prst="rect">
            <a:avLst/>
          </a:prstGeom>
          <a:noFill/>
          <a:ln w="9525">
            <a:noFill/>
          </a:ln>
        </p:spPr>
        <p:txBody>
          <a:bodyPr wrap="square">
            <a:spAutoFit/>
          </a:bodyPr>
          <a:lstStyle/>
          <a:p>
            <a:pPr algn="l">
              <a:spcBef>
                <a:spcPct val="50000"/>
              </a:spcBef>
            </a:pPr>
            <a:r>
              <a:rPr sz="2800" b="1" i="0" u="sng" dirty="0">
                <a:solidFill>
                  <a:srgbClr val="3333CC"/>
                </a:solidFill>
                <a:latin typeface="Times New Roman" panose="02020603050405020304" pitchFamily="18" charset="0"/>
                <a:ea typeface="VNI-Trung Kien" pitchFamily="2" charset="0"/>
              </a:rPr>
              <a:t>I. </a:t>
            </a:r>
            <a:r>
              <a:rPr sz="2800" b="1" i="0" u="sng" dirty="0" err="1">
                <a:solidFill>
                  <a:srgbClr val="3333CC"/>
                </a:solidFill>
                <a:latin typeface="Times New Roman" panose="02020603050405020304" pitchFamily="18" charset="0"/>
                <a:ea typeface="VNI-Trung Kien" pitchFamily="2" charset="0"/>
              </a:rPr>
              <a:t>Tác</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dụng</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của</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từ</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trường</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lên</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dây</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dẫn</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có</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dòng</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điện</a:t>
            </a:r>
            <a:endParaRPr sz="2800" b="1" i="0" u="sng" dirty="0">
              <a:solidFill>
                <a:srgbClr val="3333CC"/>
              </a:solidFill>
              <a:latin typeface="Times New Roman" panose="02020603050405020304" pitchFamily="18" charset="0"/>
              <a:ea typeface="VNI-Trung Kien" pitchFamily="2" charset="0"/>
            </a:endParaRPr>
          </a:p>
        </p:txBody>
      </p:sp>
      <p:pic>
        <p:nvPicPr>
          <p:cNvPr id="13" name="Picture 21" descr="Tay viÕt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28600"/>
            <a:ext cx="7508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6"/>
          <p:cNvSpPr txBox="1"/>
          <p:nvPr/>
        </p:nvSpPr>
        <p:spPr>
          <a:xfrm>
            <a:off x="256540" y="1066800"/>
            <a:ext cx="8277860" cy="1384995"/>
          </a:xfrm>
          <a:prstGeom prst="rect">
            <a:avLst/>
          </a:prstGeom>
          <a:noFill/>
          <a:ln w="9525">
            <a:noFill/>
          </a:ln>
        </p:spPr>
        <p:txBody>
          <a:bodyPr wrap="square">
            <a:spAutoFit/>
          </a:bodyPr>
          <a:lstStyle/>
          <a:p>
            <a:pPr algn="just">
              <a:spcBef>
                <a:spcPct val="50000"/>
              </a:spcBef>
            </a:pPr>
            <a:r>
              <a:rPr lang="en-US" sz="2800" i="0" dirty="0">
                <a:latin typeface="VNI-Times" pitchFamily="2" charset="0"/>
                <a:ea typeface="VNI-Trung Kien" pitchFamily="2" charset="0"/>
              </a:rPr>
              <a:t>+</a:t>
            </a:r>
            <a:r>
              <a:rPr sz="2800" i="0" dirty="0" err="1">
                <a:latin typeface="VNI-Times" pitchFamily="2" charset="0"/>
                <a:ea typeface="VNI-Trung Kien" pitchFamily="2" charset="0"/>
              </a:rPr>
              <a:t>Töø</a:t>
            </a:r>
            <a:r>
              <a:rPr sz="2800" i="0" dirty="0">
                <a:latin typeface="VNI-Times" pitchFamily="2" charset="0"/>
                <a:ea typeface="VNI-Trung Kien" pitchFamily="2" charset="0"/>
              </a:rPr>
              <a:t> </a:t>
            </a:r>
            <a:r>
              <a:rPr sz="2800" i="0" dirty="0" err="1">
                <a:latin typeface="VNI-Times" pitchFamily="2" charset="0"/>
                <a:ea typeface="VNI-Trung Kien" pitchFamily="2" charset="0"/>
              </a:rPr>
              <a:t>tröôøng</a:t>
            </a:r>
            <a:r>
              <a:rPr sz="2800" i="0" dirty="0">
                <a:latin typeface="VNI-Times" pitchFamily="2" charset="0"/>
                <a:ea typeface="VNI-Trung Kien" pitchFamily="2" charset="0"/>
              </a:rPr>
              <a:t> </a:t>
            </a:r>
            <a:r>
              <a:rPr sz="2800" i="0" dirty="0" err="1">
                <a:latin typeface="VNI-Times" pitchFamily="2" charset="0"/>
                <a:ea typeface="VNI-Trung Kien" pitchFamily="2" charset="0"/>
              </a:rPr>
              <a:t>taùc</a:t>
            </a:r>
            <a:r>
              <a:rPr sz="2800" i="0" dirty="0">
                <a:latin typeface="VNI-Times" pitchFamily="2" charset="0"/>
                <a:ea typeface="VNI-Trung Kien" pitchFamily="2" charset="0"/>
              </a:rPr>
              <a:t> </a:t>
            </a:r>
            <a:r>
              <a:rPr sz="2800" i="0" dirty="0" err="1">
                <a:latin typeface="VNI-Times" pitchFamily="2" charset="0"/>
                <a:ea typeface="VNI-Trung Kien" pitchFamily="2" charset="0"/>
              </a:rPr>
              <a:t>duïng</a:t>
            </a:r>
            <a:r>
              <a:rPr sz="2800" i="0" dirty="0">
                <a:latin typeface="VNI-Times" pitchFamily="2" charset="0"/>
                <a:ea typeface="VNI-Trung Kien" pitchFamily="2" charset="0"/>
              </a:rPr>
              <a:t> </a:t>
            </a:r>
            <a:r>
              <a:rPr sz="2800" i="0" dirty="0" err="1">
                <a:latin typeface="VNI-Times" pitchFamily="2" charset="0"/>
                <a:ea typeface="VNI-Trung Kien" pitchFamily="2" charset="0"/>
              </a:rPr>
              <a:t>löïc</a:t>
            </a:r>
            <a:r>
              <a:rPr sz="2800" dirty="0">
                <a:latin typeface="Arial" panose="020B0604020202020204" pitchFamily="34" charset="0"/>
                <a:ea typeface="VNI-Trung Kien" pitchFamily="2" charset="0"/>
              </a:rPr>
              <a:t> </a:t>
            </a:r>
            <a:r>
              <a:rPr sz="2800" i="0" dirty="0" err="1">
                <a:latin typeface="VNI-Times" pitchFamily="2" charset="0"/>
                <a:ea typeface="VNI-Trung Kien" pitchFamily="2" charset="0"/>
              </a:rPr>
              <a:t>leân</a:t>
            </a:r>
            <a:r>
              <a:rPr sz="2800" i="0" dirty="0">
                <a:latin typeface="VNI-Times" pitchFamily="2" charset="0"/>
                <a:ea typeface="VNI-Trung Kien" pitchFamily="2" charset="0"/>
              </a:rPr>
              <a:t> </a:t>
            </a:r>
            <a:r>
              <a:rPr sz="2800" i="0" dirty="0" err="1">
                <a:latin typeface="VNI-Times" pitchFamily="2" charset="0"/>
                <a:ea typeface="VNI-Trung Kien" pitchFamily="2" charset="0"/>
              </a:rPr>
              <a:t>ñoaïn</a:t>
            </a:r>
            <a:r>
              <a:rPr sz="2800" i="0" dirty="0">
                <a:latin typeface="VNI-Times" pitchFamily="2" charset="0"/>
                <a:ea typeface="VNI-Trung Kien" pitchFamily="2" charset="0"/>
              </a:rPr>
              <a:t> </a:t>
            </a:r>
            <a:r>
              <a:rPr sz="2800" i="0" dirty="0" err="1">
                <a:latin typeface="VNI-Times" pitchFamily="2" charset="0"/>
                <a:ea typeface="VNI-Trung Kien" pitchFamily="2" charset="0"/>
              </a:rPr>
              <a:t>daây</a:t>
            </a:r>
            <a:r>
              <a:rPr sz="2800" i="0" dirty="0">
                <a:latin typeface="VNI-Times" pitchFamily="2" charset="0"/>
                <a:ea typeface="VNI-Trung Kien" pitchFamily="2" charset="0"/>
              </a:rPr>
              <a:t> </a:t>
            </a:r>
            <a:r>
              <a:rPr sz="2800" i="0" dirty="0" err="1">
                <a:latin typeface="VNI-Times" pitchFamily="2" charset="0"/>
                <a:ea typeface="VNI-Trung Kien" pitchFamily="2" charset="0"/>
              </a:rPr>
              <a:t>daãn</a:t>
            </a:r>
            <a:r>
              <a:rPr sz="2800" i="0" dirty="0">
                <a:latin typeface="VNI-Times" pitchFamily="2" charset="0"/>
                <a:ea typeface="VNI-Trung Kien" pitchFamily="2" charset="0"/>
              </a:rPr>
              <a:t> AB </a:t>
            </a:r>
            <a:r>
              <a:rPr sz="2800" i="0" dirty="0" err="1">
                <a:latin typeface="VNI-Times" pitchFamily="2" charset="0"/>
                <a:ea typeface="VNI-Trung Kien" pitchFamily="2" charset="0"/>
              </a:rPr>
              <a:t>coù</a:t>
            </a:r>
            <a:r>
              <a:rPr sz="2800" i="0" dirty="0">
                <a:latin typeface="VNI-Times" pitchFamily="2" charset="0"/>
                <a:ea typeface="VNI-Trung Kien" pitchFamily="2" charset="0"/>
              </a:rPr>
              <a:t> </a:t>
            </a:r>
            <a:r>
              <a:rPr sz="2800" i="0" dirty="0" err="1">
                <a:latin typeface="VNI-Times" pitchFamily="2" charset="0"/>
                <a:ea typeface="VNI-Trung Kien" pitchFamily="2" charset="0"/>
              </a:rPr>
              <a:t>doøng</a:t>
            </a:r>
            <a:r>
              <a:rPr sz="2800" i="0" dirty="0">
                <a:latin typeface="VNI-Times" pitchFamily="2" charset="0"/>
                <a:ea typeface="VNI-Trung Kien" pitchFamily="2" charset="0"/>
              </a:rPr>
              <a:t> </a:t>
            </a:r>
            <a:r>
              <a:rPr sz="2800" i="0" dirty="0" err="1">
                <a:latin typeface="VNI-Times" pitchFamily="2" charset="0"/>
                <a:ea typeface="VNI-Trung Kien" pitchFamily="2" charset="0"/>
              </a:rPr>
              <a:t>ñieän</a:t>
            </a:r>
            <a:r>
              <a:rPr sz="2800" i="0" dirty="0">
                <a:latin typeface="VNI-Times" pitchFamily="2" charset="0"/>
                <a:ea typeface="VNI-Trung Kien" pitchFamily="2" charset="0"/>
              </a:rPr>
              <a:t> </a:t>
            </a:r>
            <a:r>
              <a:rPr sz="2800" i="0" dirty="0" err="1">
                <a:latin typeface="VNI-Times" pitchFamily="2" charset="0"/>
                <a:ea typeface="VNI-Trung Kien" pitchFamily="2" charset="0"/>
              </a:rPr>
              <a:t>chaïy</a:t>
            </a:r>
            <a:r>
              <a:rPr sz="2800" i="0" dirty="0">
                <a:latin typeface="VNI-Times" pitchFamily="2" charset="0"/>
                <a:ea typeface="VNI-Trung Kien" pitchFamily="2" charset="0"/>
              </a:rPr>
              <a:t> qua </a:t>
            </a:r>
            <a:r>
              <a:rPr sz="2800" i="0" dirty="0" err="1">
                <a:latin typeface="VNI-Times" pitchFamily="2" charset="0"/>
                <a:ea typeface="VNI-Trung Kien" pitchFamily="2" charset="0"/>
              </a:rPr>
              <a:t>ñaët</a:t>
            </a:r>
            <a:r>
              <a:rPr sz="2800" i="0" dirty="0">
                <a:latin typeface="VNI-Times" pitchFamily="2" charset="0"/>
                <a:ea typeface="VNI-Trung Kien" pitchFamily="2" charset="0"/>
              </a:rPr>
              <a:t> </a:t>
            </a:r>
            <a:r>
              <a:rPr sz="2800" i="0" dirty="0" err="1">
                <a:latin typeface="VNI-Times" pitchFamily="2" charset="0"/>
                <a:ea typeface="VNI-Trung Kien" pitchFamily="2" charset="0"/>
              </a:rPr>
              <a:t>trong</a:t>
            </a:r>
            <a:r>
              <a:rPr sz="2800" i="0" dirty="0">
                <a:latin typeface="VNI-Times" pitchFamily="2" charset="0"/>
                <a:ea typeface="VNI-Trung Kien" pitchFamily="2" charset="0"/>
              </a:rPr>
              <a:t> </a:t>
            </a:r>
            <a:r>
              <a:rPr sz="2800" i="0" dirty="0" err="1">
                <a:latin typeface="VNI-Times" pitchFamily="2" charset="0"/>
                <a:ea typeface="VNI-Trung Kien" pitchFamily="2" charset="0"/>
              </a:rPr>
              <a:t>töø</a:t>
            </a:r>
            <a:r>
              <a:rPr sz="2800" i="0" dirty="0">
                <a:latin typeface="VNI-Times" pitchFamily="2" charset="0"/>
                <a:ea typeface="VNI-Trung Kien" pitchFamily="2" charset="0"/>
              </a:rPr>
              <a:t> </a:t>
            </a:r>
            <a:r>
              <a:rPr sz="2800" i="0" dirty="0" err="1">
                <a:latin typeface="VNI-Times" pitchFamily="2" charset="0"/>
                <a:ea typeface="VNI-Trung Kien" pitchFamily="2" charset="0"/>
              </a:rPr>
              <a:t>tröôøng</a:t>
            </a:r>
            <a:r>
              <a:rPr sz="2800" i="0" dirty="0">
                <a:latin typeface="VNI-Times" pitchFamily="2" charset="0"/>
                <a:ea typeface="VNI-Trung Kien" pitchFamily="2" charset="0"/>
              </a:rPr>
              <a:t>. </a:t>
            </a:r>
            <a:r>
              <a:rPr sz="2800" i="0" dirty="0" err="1">
                <a:latin typeface="Times New Roman" panose="02020603050405020304" pitchFamily="18" charset="0"/>
                <a:ea typeface="VNI-Trung Kien" pitchFamily="2" charset="0"/>
              </a:rPr>
              <a:t>Lực</a:t>
            </a:r>
            <a:r>
              <a:rPr sz="2800" i="0" dirty="0">
                <a:latin typeface="Times New Roman" panose="02020603050405020304" pitchFamily="18" charset="0"/>
                <a:ea typeface="VNI-Trung Kien" pitchFamily="2" charset="0"/>
              </a:rPr>
              <a:t> </a:t>
            </a:r>
            <a:r>
              <a:rPr sz="2800" i="0" dirty="0" err="1">
                <a:latin typeface="Times New Roman" panose="02020603050405020304" pitchFamily="18" charset="0"/>
                <a:ea typeface="VNI-Trung Kien" pitchFamily="2" charset="0"/>
              </a:rPr>
              <a:t>đó</a:t>
            </a:r>
            <a:r>
              <a:rPr sz="2800" i="0" dirty="0">
                <a:latin typeface="Times New Roman" panose="02020603050405020304" pitchFamily="18" charset="0"/>
                <a:ea typeface="VNI-Trung Kien" pitchFamily="2" charset="0"/>
              </a:rPr>
              <a:t> </a:t>
            </a:r>
            <a:r>
              <a:rPr sz="2800" i="0" dirty="0" err="1">
                <a:latin typeface="Times New Roman" panose="02020603050405020304" pitchFamily="18" charset="0"/>
                <a:ea typeface="VNI-Trung Kien" pitchFamily="2" charset="0"/>
              </a:rPr>
              <a:t>gọi</a:t>
            </a:r>
            <a:r>
              <a:rPr sz="2800" i="0" dirty="0">
                <a:latin typeface="Times New Roman" panose="02020603050405020304" pitchFamily="18" charset="0"/>
                <a:ea typeface="VNI-Trung Kien" pitchFamily="2" charset="0"/>
              </a:rPr>
              <a:t> </a:t>
            </a:r>
            <a:r>
              <a:rPr sz="2800" i="0" dirty="0" err="1">
                <a:latin typeface="Times New Roman" panose="02020603050405020304" pitchFamily="18" charset="0"/>
                <a:ea typeface="VNI-Trung Kien" pitchFamily="2" charset="0"/>
              </a:rPr>
              <a:t>là</a:t>
            </a:r>
            <a:r>
              <a:rPr sz="2800" i="0" dirty="0">
                <a:latin typeface="Times New Roman" panose="02020603050405020304" pitchFamily="18" charset="0"/>
                <a:ea typeface="VNI-Trung Kien" pitchFamily="2" charset="0"/>
              </a:rPr>
              <a:t> </a:t>
            </a:r>
            <a:r>
              <a:rPr sz="2800" i="0" dirty="0" err="1">
                <a:latin typeface="Times New Roman" panose="02020603050405020304" pitchFamily="18" charset="0"/>
                <a:ea typeface="VNI-Trung Kien" pitchFamily="2" charset="0"/>
              </a:rPr>
              <a:t>lực</a:t>
            </a:r>
            <a:r>
              <a:rPr sz="2800" i="0" dirty="0">
                <a:latin typeface="Times New Roman" panose="02020603050405020304" pitchFamily="18" charset="0"/>
                <a:ea typeface="VNI-Trung Kien" pitchFamily="2" charset="0"/>
              </a:rPr>
              <a:t> </a:t>
            </a:r>
            <a:r>
              <a:rPr sz="2800" i="0" dirty="0" err="1">
                <a:latin typeface="Times New Roman" panose="02020603050405020304" pitchFamily="18" charset="0"/>
                <a:ea typeface="VNI-Trung Kien" pitchFamily="2" charset="0"/>
              </a:rPr>
              <a:t>điện</a:t>
            </a:r>
            <a:r>
              <a:rPr sz="2800" i="0" dirty="0">
                <a:latin typeface="Times New Roman" panose="02020603050405020304" pitchFamily="18" charset="0"/>
                <a:ea typeface="VNI-Trung Kien" pitchFamily="2" charset="0"/>
              </a:rPr>
              <a:t> </a:t>
            </a:r>
            <a:r>
              <a:rPr sz="2800" i="0" dirty="0" err="1">
                <a:latin typeface="Times New Roman" panose="02020603050405020304" pitchFamily="18" charset="0"/>
                <a:ea typeface="VNI-Trung Kien" pitchFamily="2" charset="0"/>
              </a:rPr>
              <a:t>từ</a:t>
            </a:r>
            <a:r>
              <a:rPr sz="2800" i="0" dirty="0">
                <a:latin typeface="Times New Roman" panose="02020603050405020304" pitchFamily="18" charset="0"/>
                <a:ea typeface="VNI-Trung Kien" pitchFamily="2" charset="0"/>
              </a:rPr>
              <a:t>.</a:t>
            </a:r>
          </a:p>
        </p:txBody>
      </p:sp>
      <p:sp>
        <p:nvSpPr>
          <p:cNvPr id="8" name="Text Box 16"/>
          <p:cNvSpPr txBox="1"/>
          <p:nvPr/>
        </p:nvSpPr>
        <p:spPr>
          <a:xfrm>
            <a:off x="228600" y="2286000"/>
            <a:ext cx="7239000" cy="523220"/>
          </a:xfrm>
          <a:prstGeom prst="rect">
            <a:avLst/>
          </a:prstGeom>
          <a:noFill/>
          <a:ln w="9525">
            <a:noFill/>
          </a:ln>
        </p:spPr>
        <p:txBody>
          <a:bodyPr wrap="square">
            <a:spAutoFit/>
          </a:bodyPr>
          <a:lstStyle/>
          <a:p>
            <a:pPr algn="l">
              <a:spcBef>
                <a:spcPct val="50000"/>
              </a:spcBef>
            </a:pPr>
            <a:r>
              <a:rPr sz="2800" b="1" i="0" u="sng" dirty="0">
                <a:solidFill>
                  <a:srgbClr val="3333CC"/>
                </a:solidFill>
                <a:latin typeface="Times New Roman" panose="02020603050405020304" pitchFamily="18" charset="0"/>
                <a:ea typeface="VNI-Trung Kien" pitchFamily="2" charset="0"/>
              </a:rPr>
              <a:t>II. </a:t>
            </a:r>
            <a:r>
              <a:rPr sz="2800" b="1" i="0" u="sng" dirty="0" err="1">
                <a:solidFill>
                  <a:srgbClr val="3333CC"/>
                </a:solidFill>
                <a:latin typeface="Times New Roman" panose="02020603050405020304" pitchFamily="18" charset="0"/>
                <a:ea typeface="VNI-Trung Kien" pitchFamily="2" charset="0"/>
              </a:rPr>
              <a:t>Chiều</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của</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lực</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điện</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từ</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Quy</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tắc</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bàn</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tay</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trái</a:t>
            </a:r>
            <a:r>
              <a:rPr sz="2800" b="1" i="0" u="sng" dirty="0">
                <a:solidFill>
                  <a:srgbClr val="3333CC"/>
                </a:solidFill>
                <a:latin typeface="Times New Roman" panose="02020603050405020304" pitchFamily="18" charset="0"/>
                <a:ea typeface="VNI-Trung Kien" pitchFamily="2" charset="0"/>
              </a:rPr>
              <a:t>.</a:t>
            </a:r>
          </a:p>
        </p:txBody>
      </p:sp>
      <p:sp>
        <p:nvSpPr>
          <p:cNvPr id="9" name="Text Box 15"/>
          <p:cNvSpPr txBox="1"/>
          <p:nvPr/>
        </p:nvSpPr>
        <p:spPr>
          <a:xfrm>
            <a:off x="260985" y="3124200"/>
            <a:ext cx="8349615" cy="1384995"/>
          </a:xfrm>
          <a:prstGeom prst="rect">
            <a:avLst/>
          </a:prstGeom>
          <a:noFill/>
          <a:ln w="9525">
            <a:noFill/>
          </a:ln>
        </p:spPr>
        <p:txBody>
          <a:bodyPr wrap="square">
            <a:spAutoFit/>
          </a:bodyPr>
          <a:lstStyle/>
          <a:p>
            <a:pPr algn="just">
              <a:spcBef>
                <a:spcPct val="50000"/>
              </a:spcBef>
            </a:pPr>
            <a:r>
              <a:rPr lang="en-US" sz="2800" i="0" dirty="0">
                <a:latin typeface="VNI-Times" pitchFamily="2" charset="0"/>
                <a:ea typeface="VNI-Trung Kien" pitchFamily="2" charset="0"/>
              </a:rPr>
              <a:t>+</a:t>
            </a:r>
            <a:r>
              <a:rPr sz="2800" i="0" dirty="0" err="1">
                <a:latin typeface="VNI-Times" pitchFamily="2" charset="0"/>
                <a:ea typeface="VNI-Trung Kien" pitchFamily="2" charset="0"/>
              </a:rPr>
              <a:t>Chiều</a:t>
            </a:r>
            <a:r>
              <a:rPr sz="2800" i="0" dirty="0">
                <a:latin typeface="VNI-Times" pitchFamily="2" charset="0"/>
                <a:ea typeface="VNI-Trung Kien" pitchFamily="2" charset="0"/>
              </a:rPr>
              <a:t> </a:t>
            </a:r>
            <a:r>
              <a:rPr sz="2800" i="0" dirty="0" err="1">
                <a:latin typeface="VNI-Times" pitchFamily="2" charset="0"/>
                <a:ea typeface="VNI-Trung Kien" pitchFamily="2" charset="0"/>
              </a:rPr>
              <a:t>của</a:t>
            </a:r>
            <a:r>
              <a:rPr sz="2800" i="0" dirty="0">
                <a:latin typeface="VNI-Times" pitchFamily="2" charset="0"/>
                <a:ea typeface="VNI-Trung Kien" pitchFamily="2" charset="0"/>
              </a:rPr>
              <a:t> </a:t>
            </a:r>
            <a:r>
              <a:rPr sz="2800" i="0" dirty="0" err="1">
                <a:latin typeface="VNI-Times" pitchFamily="2" charset="0"/>
                <a:ea typeface="VNI-Trung Kien" pitchFamily="2" charset="0"/>
              </a:rPr>
              <a:t>lực</a:t>
            </a:r>
            <a:r>
              <a:rPr sz="2800" i="0" dirty="0">
                <a:latin typeface="VNI-Times" pitchFamily="2" charset="0"/>
                <a:ea typeface="VNI-Trung Kien" pitchFamily="2" charset="0"/>
              </a:rPr>
              <a:t> </a:t>
            </a:r>
            <a:r>
              <a:rPr sz="2800" i="0" dirty="0" err="1">
                <a:latin typeface="VNI-Times" pitchFamily="2" charset="0"/>
                <a:ea typeface="VNI-Trung Kien" pitchFamily="2" charset="0"/>
              </a:rPr>
              <a:t>từ</a:t>
            </a:r>
            <a:r>
              <a:rPr sz="2800" i="0" dirty="0">
                <a:latin typeface="VNI-Times" pitchFamily="2" charset="0"/>
                <a:ea typeface="VNI-Trung Kien" pitchFamily="2" charset="0"/>
              </a:rPr>
              <a:t> </a:t>
            </a:r>
            <a:r>
              <a:rPr sz="2800" i="0" dirty="0" err="1">
                <a:latin typeface="VNI-Times" pitchFamily="2" charset="0"/>
                <a:ea typeface="VNI-Trung Kien" pitchFamily="2" charset="0"/>
              </a:rPr>
              <a:t>taùc</a:t>
            </a:r>
            <a:r>
              <a:rPr sz="2800" i="0" dirty="0">
                <a:latin typeface="VNI-Times" pitchFamily="2" charset="0"/>
                <a:ea typeface="VNI-Trung Kien" pitchFamily="2" charset="0"/>
              </a:rPr>
              <a:t> </a:t>
            </a:r>
            <a:r>
              <a:rPr sz="2800" i="0" dirty="0" err="1">
                <a:latin typeface="VNI-Times" pitchFamily="2" charset="0"/>
                <a:ea typeface="VNI-Trung Kien" pitchFamily="2" charset="0"/>
              </a:rPr>
              <a:t>duïng</a:t>
            </a:r>
            <a:r>
              <a:rPr sz="2800" i="0" dirty="0">
                <a:latin typeface="VNI-Times" pitchFamily="2" charset="0"/>
                <a:ea typeface="VNI-Trung Kien" pitchFamily="2" charset="0"/>
              </a:rPr>
              <a:t> </a:t>
            </a:r>
            <a:r>
              <a:rPr sz="2800" i="0" dirty="0" err="1">
                <a:latin typeface="VNI-Times" pitchFamily="2" charset="0"/>
                <a:ea typeface="VNI-Trung Kien" pitchFamily="2" charset="0"/>
              </a:rPr>
              <a:t>leân</a:t>
            </a:r>
            <a:r>
              <a:rPr sz="2800" i="0" dirty="0">
                <a:latin typeface="VNI-Times" pitchFamily="2" charset="0"/>
                <a:ea typeface="VNI-Trung Kien" pitchFamily="2" charset="0"/>
              </a:rPr>
              <a:t> </a:t>
            </a:r>
            <a:r>
              <a:rPr sz="2800" i="0" dirty="0" err="1">
                <a:latin typeface="VNI-Times" pitchFamily="2" charset="0"/>
                <a:ea typeface="VNI-Trung Kien" pitchFamily="2" charset="0"/>
              </a:rPr>
              <a:t>daây</a:t>
            </a:r>
            <a:r>
              <a:rPr sz="2800" i="0" dirty="0">
                <a:latin typeface="VNI-Times" pitchFamily="2" charset="0"/>
                <a:ea typeface="VNI-Trung Kien" pitchFamily="2" charset="0"/>
              </a:rPr>
              <a:t> </a:t>
            </a:r>
            <a:r>
              <a:rPr sz="2800" i="0" dirty="0" err="1">
                <a:latin typeface="VNI-Times" pitchFamily="2" charset="0"/>
                <a:ea typeface="VNI-Trung Kien" pitchFamily="2" charset="0"/>
              </a:rPr>
              <a:t>daãn</a:t>
            </a:r>
            <a:r>
              <a:rPr sz="2800" i="0" dirty="0">
                <a:latin typeface="VNI-Times" pitchFamily="2" charset="0"/>
                <a:ea typeface="VNI-Trung Kien" pitchFamily="2" charset="0"/>
              </a:rPr>
              <a:t> AB </a:t>
            </a:r>
            <a:r>
              <a:rPr sz="2800" i="0" dirty="0" err="1">
                <a:latin typeface="VNI-Times" pitchFamily="2" charset="0"/>
                <a:ea typeface="VNI-Trung Kien" pitchFamily="2" charset="0"/>
              </a:rPr>
              <a:t>phuï</a:t>
            </a:r>
            <a:r>
              <a:rPr sz="2800" i="0" dirty="0">
                <a:latin typeface="VNI-Times" pitchFamily="2" charset="0"/>
                <a:ea typeface="VNI-Trung Kien" pitchFamily="2" charset="0"/>
              </a:rPr>
              <a:t> </a:t>
            </a:r>
            <a:r>
              <a:rPr sz="2800" i="0" dirty="0" err="1">
                <a:latin typeface="VNI-Times" pitchFamily="2" charset="0"/>
                <a:ea typeface="VNI-Trung Kien" pitchFamily="2" charset="0"/>
              </a:rPr>
              <a:t>thuoäc</a:t>
            </a:r>
            <a:r>
              <a:rPr sz="2800" i="0" dirty="0">
                <a:latin typeface="VNI-Times" pitchFamily="2" charset="0"/>
                <a:ea typeface="VNI-Trung Kien" pitchFamily="2" charset="0"/>
              </a:rPr>
              <a:t> </a:t>
            </a:r>
            <a:r>
              <a:rPr sz="2800" i="0" dirty="0" err="1">
                <a:latin typeface="VNI-Times" pitchFamily="2" charset="0"/>
                <a:ea typeface="VNI-Trung Kien" pitchFamily="2" charset="0"/>
              </a:rPr>
              <a:t>vaøo</a:t>
            </a:r>
            <a:r>
              <a:rPr sz="2800" i="0" dirty="0">
                <a:latin typeface="VNI-Times" pitchFamily="2" charset="0"/>
                <a:ea typeface="VNI-Trung Kien" pitchFamily="2" charset="0"/>
              </a:rPr>
              <a:t> </a:t>
            </a:r>
            <a:r>
              <a:rPr sz="2800" i="0" dirty="0" err="1">
                <a:latin typeface="VNI-Times" pitchFamily="2" charset="0"/>
                <a:ea typeface="VNI-Trung Kien" pitchFamily="2" charset="0"/>
              </a:rPr>
              <a:t>chieàu</a:t>
            </a:r>
            <a:r>
              <a:rPr sz="2800" i="0" dirty="0">
                <a:latin typeface="VNI-Times" pitchFamily="2" charset="0"/>
                <a:ea typeface="VNI-Trung Kien" pitchFamily="2" charset="0"/>
              </a:rPr>
              <a:t> </a:t>
            </a:r>
            <a:r>
              <a:rPr sz="2800" i="0" dirty="0" err="1">
                <a:latin typeface="VNI-Times" pitchFamily="2" charset="0"/>
                <a:ea typeface="VNI-Trung Kien" pitchFamily="2" charset="0"/>
              </a:rPr>
              <a:t>doøng</a:t>
            </a:r>
            <a:r>
              <a:rPr sz="2800" i="0" dirty="0">
                <a:latin typeface="VNI-Times" pitchFamily="2" charset="0"/>
                <a:ea typeface="VNI-Trung Kien" pitchFamily="2" charset="0"/>
              </a:rPr>
              <a:t> </a:t>
            </a:r>
            <a:r>
              <a:rPr sz="2800" i="0" dirty="0" err="1">
                <a:latin typeface="VNI-Times" pitchFamily="2" charset="0"/>
                <a:ea typeface="VNI-Trung Kien" pitchFamily="2" charset="0"/>
              </a:rPr>
              <a:t>ñieän</a:t>
            </a:r>
            <a:r>
              <a:rPr sz="2800" i="0" dirty="0">
                <a:latin typeface="VNI-Times" pitchFamily="2" charset="0"/>
                <a:ea typeface="VNI-Trung Kien" pitchFamily="2" charset="0"/>
              </a:rPr>
              <a:t> </a:t>
            </a:r>
            <a:r>
              <a:rPr sz="2800" i="0" dirty="0" err="1">
                <a:latin typeface="VNI-Times" pitchFamily="2" charset="0"/>
                <a:ea typeface="VNI-Trung Kien" pitchFamily="2" charset="0"/>
              </a:rPr>
              <a:t>chaïy</a:t>
            </a:r>
            <a:r>
              <a:rPr sz="2800" i="0" dirty="0">
                <a:latin typeface="VNI-Times" pitchFamily="2" charset="0"/>
                <a:ea typeface="VNI-Trung Kien" pitchFamily="2" charset="0"/>
              </a:rPr>
              <a:t> </a:t>
            </a:r>
            <a:r>
              <a:rPr sz="2800" i="0" dirty="0" err="1">
                <a:latin typeface="VNI-Times" pitchFamily="2" charset="0"/>
                <a:ea typeface="VNI-Trung Kien" pitchFamily="2" charset="0"/>
              </a:rPr>
              <a:t>trong</a:t>
            </a:r>
            <a:r>
              <a:rPr sz="2800" i="0" dirty="0">
                <a:latin typeface="VNI-Times" pitchFamily="2" charset="0"/>
                <a:ea typeface="VNI-Trung Kien" pitchFamily="2" charset="0"/>
              </a:rPr>
              <a:t> </a:t>
            </a:r>
            <a:r>
              <a:rPr sz="2800" i="0" dirty="0" err="1">
                <a:latin typeface="VNI-Times" pitchFamily="2" charset="0"/>
                <a:ea typeface="VNI-Trung Kien" pitchFamily="2" charset="0"/>
              </a:rPr>
              <a:t>daây</a:t>
            </a:r>
            <a:r>
              <a:rPr sz="2800" i="0" dirty="0">
                <a:latin typeface="VNI-Times" pitchFamily="2" charset="0"/>
                <a:ea typeface="VNI-Trung Kien" pitchFamily="2" charset="0"/>
              </a:rPr>
              <a:t> </a:t>
            </a:r>
            <a:r>
              <a:rPr sz="2800" i="0" dirty="0" err="1">
                <a:latin typeface="VNI-Times" pitchFamily="2" charset="0"/>
                <a:ea typeface="VNI-Trung Kien" pitchFamily="2" charset="0"/>
              </a:rPr>
              <a:t>daãn</a:t>
            </a:r>
            <a:r>
              <a:rPr sz="2800" i="0" dirty="0">
                <a:latin typeface="VNI-Times" pitchFamily="2" charset="0"/>
                <a:ea typeface="VNI-Trung Kien" pitchFamily="2" charset="0"/>
              </a:rPr>
              <a:t> </a:t>
            </a:r>
            <a:r>
              <a:rPr sz="2800" i="0" dirty="0" err="1">
                <a:latin typeface="VNI-Times" pitchFamily="2" charset="0"/>
                <a:ea typeface="VNI-Trung Kien" pitchFamily="2" charset="0"/>
              </a:rPr>
              <a:t>vaø</a:t>
            </a:r>
            <a:r>
              <a:rPr sz="2800" i="0" dirty="0">
                <a:latin typeface="VNI-Times" pitchFamily="2" charset="0"/>
                <a:ea typeface="VNI-Trung Kien" pitchFamily="2" charset="0"/>
              </a:rPr>
              <a:t> </a:t>
            </a:r>
            <a:r>
              <a:rPr sz="2800" i="0" dirty="0" err="1">
                <a:latin typeface="VNI-Times" pitchFamily="2" charset="0"/>
                <a:ea typeface="VNI-Trung Kien" pitchFamily="2" charset="0"/>
              </a:rPr>
              <a:t>chieàu</a:t>
            </a:r>
            <a:r>
              <a:rPr sz="2800" i="0" dirty="0">
                <a:latin typeface="VNI-Times" pitchFamily="2" charset="0"/>
                <a:ea typeface="VNI-Trung Kien" pitchFamily="2" charset="0"/>
              </a:rPr>
              <a:t> </a:t>
            </a:r>
            <a:r>
              <a:rPr sz="2800" i="0" dirty="0" err="1">
                <a:latin typeface="VNI-Times" pitchFamily="2" charset="0"/>
                <a:ea typeface="VNI-Trung Kien" pitchFamily="2" charset="0"/>
              </a:rPr>
              <a:t>cuûa</a:t>
            </a:r>
            <a:r>
              <a:rPr sz="2800" i="0" dirty="0">
                <a:latin typeface="VNI-Times" pitchFamily="2" charset="0"/>
                <a:ea typeface="VNI-Trung Kien" pitchFamily="2" charset="0"/>
              </a:rPr>
              <a:t> </a:t>
            </a:r>
            <a:r>
              <a:rPr sz="2800" i="0" dirty="0" err="1">
                <a:latin typeface="VNI-Times" pitchFamily="2" charset="0"/>
                <a:ea typeface="VNI-Trung Kien" pitchFamily="2" charset="0"/>
              </a:rPr>
              <a:t>ñöôøng</a:t>
            </a:r>
            <a:r>
              <a:rPr sz="2800" i="0" dirty="0">
                <a:latin typeface="VNI-Times" pitchFamily="2" charset="0"/>
                <a:ea typeface="VNI-Trung Kien" pitchFamily="2" charset="0"/>
              </a:rPr>
              <a:t> </a:t>
            </a:r>
            <a:r>
              <a:rPr sz="2800" i="0" dirty="0" err="1">
                <a:latin typeface="VNI-Times" pitchFamily="2" charset="0"/>
                <a:ea typeface="VNI-Trung Kien" pitchFamily="2" charset="0"/>
              </a:rPr>
              <a:t>söùc</a:t>
            </a:r>
            <a:r>
              <a:rPr sz="2800" i="0" dirty="0">
                <a:latin typeface="VNI-Times" pitchFamily="2" charset="0"/>
                <a:ea typeface="VNI-Trung Kien" pitchFamily="2" charset="0"/>
              </a:rPr>
              <a:t> </a:t>
            </a:r>
            <a:r>
              <a:rPr sz="2800" i="0" dirty="0" err="1">
                <a:latin typeface="VNI-Times" pitchFamily="2" charset="0"/>
                <a:ea typeface="VNI-Trung Kien" pitchFamily="2" charset="0"/>
              </a:rPr>
              <a:t>töø</a:t>
            </a:r>
            <a:r>
              <a:rPr sz="2800" i="0" dirty="0">
                <a:latin typeface="VNI-Times" pitchFamily="2" charset="0"/>
                <a:ea typeface="VNI-Trung Kien" pitchFamily="2" charset="0"/>
              </a:rPr>
              <a:t>.</a:t>
            </a:r>
          </a:p>
        </p:txBody>
      </p:sp>
      <p:sp>
        <p:nvSpPr>
          <p:cNvPr id="10" name="Text Box 17"/>
          <p:cNvSpPr txBox="1"/>
          <p:nvPr/>
        </p:nvSpPr>
        <p:spPr>
          <a:xfrm>
            <a:off x="228600" y="2743200"/>
            <a:ext cx="8610600" cy="523220"/>
          </a:xfrm>
          <a:prstGeom prst="rect">
            <a:avLst/>
          </a:prstGeom>
          <a:noFill/>
          <a:ln w="9525">
            <a:noFill/>
          </a:ln>
        </p:spPr>
        <p:txBody>
          <a:bodyPr wrap="square">
            <a:spAutoFit/>
          </a:bodyPr>
          <a:lstStyle/>
          <a:p>
            <a:pPr algn="l">
              <a:spcBef>
                <a:spcPct val="50000"/>
              </a:spcBef>
            </a:pPr>
            <a:r>
              <a:rPr sz="2800" b="1" i="0" dirty="0">
                <a:latin typeface="VNI-Times" pitchFamily="2" charset="0"/>
                <a:ea typeface="VNI-Trung Kien" pitchFamily="2" charset="0"/>
              </a:rPr>
              <a:t>1.Chieàu </a:t>
            </a:r>
            <a:r>
              <a:rPr sz="2800" b="1" i="0" dirty="0" err="1">
                <a:latin typeface="VNI-Times" pitchFamily="2" charset="0"/>
                <a:ea typeface="VNI-Trung Kien" pitchFamily="2" charset="0"/>
              </a:rPr>
              <a:t>cuûa</a:t>
            </a:r>
            <a:r>
              <a:rPr sz="2800" b="1" i="0" dirty="0">
                <a:latin typeface="VNI-Times" pitchFamily="2" charset="0"/>
                <a:ea typeface="VNI-Trung Kien" pitchFamily="2" charset="0"/>
              </a:rPr>
              <a:t> </a:t>
            </a:r>
            <a:r>
              <a:rPr sz="2800" b="1" i="0" dirty="0" err="1">
                <a:latin typeface="VNI-Times" pitchFamily="2" charset="0"/>
                <a:ea typeface="VNI-Trung Kien" pitchFamily="2" charset="0"/>
              </a:rPr>
              <a:t>löïc</a:t>
            </a:r>
            <a:r>
              <a:rPr sz="2800" b="1" i="0" dirty="0">
                <a:latin typeface="VNI-Times" pitchFamily="2" charset="0"/>
                <a:ea typeface="VNI-Trung Kien" pitchFamily="2" charset="0"/>
              </a:rPr>
              <a:t> </a:t>
            </a:r>
            <a:r>
              <a:rPr sz="2800" b="1" i="0" dirty="0" err="1">
                <a:latin typeface="VNI-Times" pitchFamily="2" charset="0"/>
                <a:ea typeface="VNI-Trung Kien" pitchFamily="2" charset="0"/>
              </a:rPr>
              <a:t>ñieän</a:t>
            </a:r>
            <a:r>
              <a:rPr sz="2800" b="1" i="0" dirty="0">
                <a:latin typeface="VNI-Times" pitchFamily="2" charset="0"/>
                <a:ea typeface="VNI-Trung Kien" pitchFamily="2" charset="0"/>
              </a:rPr>
              <a:t> </a:t>
            </a:r>
            <a:r>
              <a:rPr sz="2800" b="1" i="0" dirty="0" err="1">
                <a:latin typeface="VNI-Times" pitchFamily="2" charset="0"/>
                <a:ea typeface="VNI-Trung Kien" pitchFamily="2" charset="0"/>
              </a:rPr>
              <a:t>töø</a:t>
            </a:r>
            <a:r>
              <a:rPr sz="2800" b="1" i="0" dirty="0">
                <a:latin typeface="VNI-Times" pitchFamily="2" charset="0"/>
                <a:ea typeface="VNI-Trung Kien" pitchFamily="2" charset="0"/>
              </a:rPr>
              <a:t> </a:t>
            </a:r>
            <a:r>
              <a:rPr sz="2800" b="1" i="0" dirty="0" err="1">
                <a:latin typeface="VNI-Times" pitchFamily="2" charset="0"/>
                <a:ea typeface="VNI-Trung Kien" pitchFamily="2" charset="0"/>
              </a:rPr>
              <a:t>phuï</a:t>
            </a:r>
            <a:r>
              <a:rPr sz="2800" b="1" i="0" dirty="0">
                <a:latin typeface="VNI-Times" pitchFamily="2" charset="0"/>
                <a:ea typeface="VNI-Trung Kien" pitchFamily="2" charset="0"/>
              </a:rPr>
              <a:t> </a:t>
            </a:r>
            <a:r>
              <a:rPr sz="2800" b="1" i="0" dirty="0" err="1">
                <a:latin typeface="VNI-Times" pitchFamily="2" charset="0"/>
                <a:ea typeface="VNI-Trung Kien" pitchFamily="2" charset="0"/>
              </a:rPr>
              <a:t>thuoäc</a:t>
            </a:r>
            <a:r>
              <a:rPr sz="2800" b="1" i="0" dirty="0">
                <a:latin typeface="VNI-Times" pitchFamily="2" charset="0"/>
                <a:ea typeface="VNI-Trung Kien" pitchFamily="2" charset="0"/>
              </a:rPr>
              <a:t> </a:t>
            </a:r>
            <a:r>
              <a:rPr sz="2800" b="1" i="0" dirty="0" err="1">
                <a:latin typeface="VNI-Times" pitchFamily="2" charset="0"/>
                <a:ea typeface="VNI-Trung Kien" pitchFamily="2" charset="0"/>
              </a:rPr>
              <a:t>vaøo</a:t>
            </a:r>
            <a:r>
              <a:rPr sz="2800" b="1" i="0" dirty="0">
                <a:latin typeface="VNI-Times" pitchFamily="2" charset="0"/>
                <a:ea typeface="VNI-Trung Kien" pitchFamily="2" charset="0"/>
              </a:rPr>
              <a:t> </a:t>
            </a:r>
            <a:r>
              <a:rPr sz="2800" b="1" i="0" dirty="0" err="1">
                <a:latin typeface="VNI-Times" pitchFamily="2" charset="0"/>
                <a:ea typeface="VNI-Trung Kien" pitchFamily="2" charset="0"/>
              </a:rPr>
              <a:t>yeáu</a:t>
            </a:r>
            <a:r>
              <a:rPr sz="2800" b="1" i="0" dirty="0">
                <a:latin typeface="VNI-Times" pitchFamily="2" charset="0"/>
                <a:ea typeface="VNI-Trung Kien" pitchFamily="2" charset="0"/>
              </a:rPr>
              <a:t> </a:t>
            </a:r>
            <a:r>
              <a:rPr sz="2800" b="1" i="0" dirty="0" err="1">
                <a:latin typeface="VNI-Times" pitchFamily="2" charset="0"/>
                <a:ea typeface="VNI-Trung Kien" pitchFamily="2" charset="0"/>
              </a:rPr>
              <a:t>toá</a:t>
            </a:r>
            <a:r>
              <a:rPr sz="2800" b="1" i="0" dirty="0">
                <a:latin typeface="VNI-Times" pitchFamily="2" charset="0"/>
                <a:ea typeface="VNI-Trung Kien" pitchFamily="2" charset="0"/>
              </a:rPr>
              <a:t> </a:t>
            </a:r>
            <a:r>
              <a:rPr sz="2800" b="1" i="0" dirty="0" err="1">
                <a:latin typeface="VNI-Times" pitchFamily="2" charset="0"/>
                <a:ea typeface="VNI-Trung Kien" pitchFamily="2" charset="0"/>
              </a:rPr>
              <a:t>naøo</a:t>
            </a:r>
            <a:r>
              <a:rPr sz="2800" b="1" i="0" dirty="0">
                <a:latin typeface="VNI-Times" pitchFamily="2" charset="0"/>
                <a:ea typeface="VNI-Trung Kien" pitchFamily="2" charset="0"/>
              </a:rPr>
              <a:t>?</a:t>
            </a:r>
          </a:p>
        </p:txBody>
      </p:sp>
      <p:sp>
        <p:nvSpPr>
          <p:cNvPr id="11" name="Text Box 15"/>
          <p:cNvSpPr txBox="1"/>
          <p:nvPr/>
        </p:nvSpPr>
        <p:spPr>
          <a:xfrm>
            <a:off x="152400" y="4343400"/>
            <a:ext cx="4724400" cy="523220"/>
          </a:xfrm>
          <a:prstGeom prst="rect">
            <a:avLst/>
          </a:prstGeom>
          <a:noFill/>
          <a:ln w="9525">
            <a:noFill/>
          </a:ln>
        </p:spPr>
        <p:txBody>
          <a:bodyPr wrap="square">
            <a:spAutoFit/>
          </a:bodyPr>
          <a:lstStyle/>
          <a:p>
            <a:pPr algn="l">
              <a:spcBef>
                <a:spcPct val="50000"/>
              </a:spcBef>
            </a:pPr>
            <a:r>
              <a:rPr sz="2800" b="1" i="0" dirty="0">
                <a:latin typeface="VNI-Times" pitchFamily="2" charset="0"/>
                <a:ea typeface="VNI-Trung Kien" pitchFamily="2" charset="0"/>
              </a:rPr>
              <a:t>2. </a:t>
            </a:r>
            <a:r>
              <a:rPr sz="2800" b="1" i="0" dirty="0" err="1">
                <a:latin typeface="VNI-Times" pitchFamily="2" charset="0"/>
                <a:ea typeface="VNI-Trung Kien" pitchFamily="2" charset="0"/>
              </a:rPr>
              <a:t>Quy</a:t>
            </a:r>
            <a:r>
              <a:rPr sz="2800" b="1" i="0" dirty="0">
                <a:latin typeface="VNI-Times" pitchFamily="2" charset="0"/>
                <a:ea typeface="VNI-Trung Kien" pitchFamily="2" charset="0"/>
              </a:rPr>
              <a:t> </a:t>
            </a:r>
            <a:r>
              <a:rPr sz="2800" b="1" i="0" dirty="0" err="1">
                <a:latin typeface="VNI-Times" pitchFamily="2" charset="0"/>
                <a:ea typeface="VNI-Trung Kien" pitchFamily="2" charset="0"/>
              </a:rPr>
              <a:t>taéc</a:t>
            </a:r>
            <a:r>
              <a:rPr sz="2800" b="1" i="0" dirty="0">
                <a:latin typeface="VNI-Times" pitchFamily="2" charset="0"/>
                <a:ea typeface="VNI-Trung Kien" pitchFamily="2" charset="0"/>
              </a:rPr>
              <a:t> </a:t>
            </a:r>
            <a:r>
              <a:rPr sz="2800" b="1" i="0" dirty="0" err="1">
                <a:latin typeface="VNI-Times" pitchFamily="2" charset="0"/>
                <a:ea typeface="VNI-Trung Kien" pitchFamily="2" charset="0"/>
              </a:rPr>
              <a:t>baøn</a:t>
            </a:r>
            <a:r>
              <a:rPr sz="2800" b="1" i="0" dirty="0">
                <a:latin typeface="VNI-Times" pitchFamily="2" charset="0"/>
                <a:ea typeface="VNI-Trung Kien" pitchFamily="2" charset="0"/>
              </a:rPr>
              <a:t> </a:t>
            </a:r>
            <a:r>
              <a:rPr sz="2800" b="1" i="0" dirty="0" err="1">
                <a:latin typeface="VNI-Times" pitchFamily="2" charset="0"/>
                <a:ea typeface="VNI-Trung Kien" pitchFamily="2" charset="0"/>
              </a:rPr>
              <a:t>tay</a:t>
            </a:r>
            <a:r>
              <a:rPr sz="2800" b="1" i="0" dirty="0">
                <a:latin typeface="VNI-Times" pitchFamily="2" charset="0"/>
                <a:ea typeface="VNI-Trung Kien" pitchFamily="2" charset="0"/>
              </a:rPr>
              <a:t> </a:t>
            </a:r>
            <a:r>
              <a:rPr sz="2800" b="1" i="0" dirty="0" err="1">
                <a:latin typeface="VNI-Times" pitchFamily="2" charset="0"/>
                <a:ea typeface="VNI-Trung Kien" pitchFamily="2" charset="0"/>
              </a:rPr>
              <a:t>traùi</a:t>
            </a:r>
            <a:r>
              <a:rPr sz="2800" b="1" i="0" dirty="0">
                <a:latin typeface="VNI-Times" pitchFamily="2" charset="0"/>
                <a:ea typeface="VNI-Trung Kien" pitchFamily="2" charset="0"/>
              </a:rPr>
              <a:t>:</a:t>
            </a:r>
          </a:p>
        </p:txBody>
      </p:sp>
      <p:sp>
        <p:nvSpPr>
          <p:cNvPr id="12" name="Text Box 15"/>
          <p:cNvSpPr txBox="1">
            <a:spLocks noChangeArrowheads="1"/>
          </p:cNvSpPr>
          <p:nvPr/>
        </p:nvSpPr>
        <p:spPr bwMode="auto">
          <a:xfrm>
            <a:off x="381000" y="4800600"/>
            <a:ext cx="8346440" cy="1815882"/>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800" i="0" dirty="0">
                <a:solidFill>
                  <a:schemeClr val="tx1"/>
                </a:solidFill>
                <a:latin typeface="Times New Roman" panose="02020603050405020304" pitchFamily="18" charset="0"/>
                <a:ea typeface="VNI-Trung Kien" pitchFamily="2" charset="0"/>
              </a:rPr>
              <a:t>+</a:t>
            </a:r>
            <a:r>
              <a:rPr sz="2800" i="0" dirty="0" err="1">
                <a:solidFill>
                  <a:schemeClr val="tx1"/>
                </a:solidFill>
                <a:latin typeface="Times New Roman" panose="02020603050405020304" pitchFamily="18" charset="0"/>
                <a:ea typeface="VNI-Trung Kien" pitchFamily="2" charset="0"/>
              </a:rPr>
              <a:t>Đặt</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bàn</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tay</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trái</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sao</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cho</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các</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đường</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sức</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từ</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hướng</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vào</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lòng</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bàn</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tay</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chiều</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từ</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cổ</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tay</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đến</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ngón</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tay</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giữa</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hướng</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theo</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chiều</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dòng</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điện</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thì</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ngón</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tay</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cái</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choãi</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ra</a:t>
            </a:r>
            <a:r>
              <a:rPr sz="2800" i="0" dirty="0">
                <a:solidFill>
                  <a:schemeClr val="tx1"/>
                </a:solidFill>
                <a:latin typeface="Times New Roman" panose="02020603050405020304" pitchFamily="18" charset="0"/>
                <a:ea typeface="VNI-Trung Kien" pitchFamily="2" charset="0"/>
              </a:rPr>
              <a:t> 90</a:t>
            </a:r>
            <a:r>
              <a:rPr sz="2800" i="0" baseline="30000" dirty="0">
                <a:solidFill>
                  <a:schemeClr val="tx1"/>
                </a:solidFill>
                <a:latin typeface="Times New Roman" panose="02020603050405020304" pitchFamily="18" charset="0"/>
                <a:ea typeface="VNI-Trung Kien" pitchFamily="2" charset="0"/>
              </a:rPr>
              <a:t>0</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chỉ</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chiều</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lực</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điện</a:t>
            </a:r>
            <a:r>
              <a:rPr sz="2800" i="0" dirty="0">
                <a:solidFill>
                  <a:schemeClr val="tx1"/>
                </a:solidFill>
                <a:latin typeface="Times New Roman" panose="02020603050405020304" pitchFamily="18" charset="0"/>
                <a:ea typeface="VNI-Trung Kien" pitchFamily="2" charset="0"/>
              </a:rPr>
              <a:t> </a:t>
            </a:r>
            <a:r>
              <a:rPr sz="2800" i="0" dirty="0" err="1">
                <a:solidFill>
                  <a:schemeClr val="tx1"/>
                </a:solidFill>
                <a:latin typeface="Times New Roman" panose="02020603050405020304" pitchFamily="18" charset="0"/>
                <a:ea typeface="VNI-Trung Kien" pitchFamily="2" charset="0"/>
              </a:rPr>
              <a:t>từ</a:t>
            </a:r>
            <a:r>
              <a:rPr sz="2800" i="0" dirty="0">
                <a:solidFill>
                  <a:schemeClr val="tx1"/>
                </a:solidFill>
                <a:latin typeface="Times New Roman" panose="02020603050405020304" pitchFamily="18" charset="0"/>
                <a:ea typeface="VNI-Trung Kien" pitchFamily="2" charset="0"/>
              </a:rPr>
              <a:t>.</a:t>
            </a:r>
          </a:p>
        </p:txBody>
      </p:sp>
    </p:spTree>
    <p:extLst>
      <p:ext uri="{BB962C8B-B14F-4D97-AF65-F5344CB8AC3E}">
        <p14:creationId xmlns:p14="http://schemas.microsoft.com/office/powerpoint/2010/main" val="4239078864"/>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8)">
                                      <p:cBhvr>
                                        <p:cTn id="12" dur="10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p:cNvPicPr>
          <p:nvPr/>
        </p:nvPicPr>
        <p:blipFill>
          <a:blip r:embed="rId2"/>
          <a:stretch>
            <a:fillRect/>
          </a:stretch>
        </p:blipFill>
        <p:spPr>
          <a:xfrm>
            <a:off x="3305175" y="3314700"/>
            <a:ext cx="5000625" cy="3467100"/>
          </a:xfrm>
          <a:prstGeom prst="rect">
            <a:avLst/>
          </a:prstGeom>
          <a:noFill/>
          <a:ln w="9525">
            <a:noFill/>
          </a:ln>
        </p:spPr>
      </p:pic>
      <p:sp>
        <p:nvSpPr>
          <p:cNvPr id="20483" name="Rectangle 3"/>
          <p:cNvSpPr/>
          <p:nvPr/>
        </p:nvSpPr>
        <p:spPr>
          <a:xfrm>
            <a:off x="304800" y="5770563"/>
            <a:ext cx="2743200" cy="1651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20484" name="Rectangle 4"/>
          <p:cNvSpPr/>
          <p:nvPr/>
        </p:nvSpPr>
        <p:spPr>
          <a:xfrm>
            <a:off x="304800" y="3916363"/>
            <a:ext cx="2743200" cy="1854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20485" name="Rectangle 5"/>
          <p:cNvSpPr/>
          <p:nvPr/>
        </p:nvSpPr>
        <p:spPr>
          <a:xfrm>
            <a:off x="411163" y="3998913"/>
            <a:ext cx="2530475" cy="15541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20486" name="Oval 6"/>
          <p:cNvSpPr/>
          <p:nvPr/>
        </p:nvSpPr>
        <p:spPr>
          <a:xfrm>
            <a:off x="1624013" y="5607050"/>
            <a:ext cx="104775" cy="109538"/>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87047" name="Line 7"/>
          <p:cNvSpPr/>
          <p:nvPr/>
        </p:nvSpPr>
        <p:spPr>
          <a:xfrm flipH="1" flipV="1">
            <a:off x="685800" y="4953000"/>
            <a:ext cx="1925638" cy="1087438"/>
          </a:xfrm>
          <a:prstGeom prst="line">
            <a:avLst/>
          </a:prstGeom>
          <a:ln w="76200" cap="flat" cmpd="sng">
            <a:solidFill>
              <a:schemeClr val="tx1"/>
            </a:solidFill>
            <a:prstDash val="solid"/>
            <a:headEnd type="none" w="med" len="med"/>
            <a:tailEnd type="triangle" w="med" len="med"/>
          </a:ln>
        </p:spPr>
      </p:sp>
      <p:sp>
        <p:nvSpPr>
          <p:cNvPr id="20488" name="Freeform 8"/>
          <p:cNvSpPr/>
          <p:nvPr/>
        </p:nvSpPr>
        <p:spPr>
          <a:xfrm>
            <a:off x="493713" y="4443413"/>
            <a:ext cx="2295525" cy="304800"/>
          </a:xfrm>
          <a:custGeom>
            <a:avLst/>
            <a:gdLst>
              <a:gd name="txL" fmla="*/ 0 w 4176"/>
              <a:gd name="txT" fmla="*/ 0 h 536"/>
              <a:gd name="txR" fmla="*/ 4176 w 4176"/>
              <a:gd name="txB" fmla="*/ 536 h 536"/>
            </a:gdLst>
            <a:ahLst/>
            <a:cxnLst>
              <a:cxn ang="0">
                <a:pos x="0" y="2147483647"/>
              </a:cxn>
              <a:cxn ang="0">
                <a:pos x="2147483647" y="2147483647"/>
              </a:cxn>
              <a:cxn ang="0">
                <a:pos x="2147483647" y="2147483647"/>
              </a:cxn>
              <a:cxn ang="0">
                <a:pos x="2147483647" y="2147483647"/>
              </a:cxn>
              <a:cxn ang="0">
                <a:pos x="2147483647" y="2147483647"/>
              </a:cxn>
            </a:cxnLst>
            <a:rect l="txL" t="txT" r="txR" b="txB"/>
            <a:pathLst>
              <a:path w="4176" h="536">
                <a:moveTo>
                  <a:pt x="0" y="536"/>
                </a:moveTo>
                <a:cubicBezTo>
                  <a:pt x="292" y="364"/>
                  <a:pt x="584" y="192"/>
                  <a:pt x="1008" y="104"/>
                </a:cubicBezTo>
                <a:cubicBezTo>
                  <a:pt x="1432" y="16"/>
                  <a:pt x="2120" y="0"/>
                  <a:pt x="2544" y="8"/>
                </a:cubicBezTo>
                <a:cubicBezTo>
                  <a:pt x="2968" y="16"/>
                  <a:pt x="3280" y="80"/>
                  <a:pt x="3552" y="152"/>
                </a:cubicBezTo>
                <a:cubicBezTo>
                  <a:pt x="3824" y="224"/>
                  <a:pt x="4072" y="392"/>
                  <a:pt x="4176" y="440"/>
                </a:cubicBezTo>
              </a:path>
            </a:pathLst>
          </a:custGeom>
          <a:noFill/>
          <a:ln w="76200" cap="flat" cmpd="sng">
            <a:solidFill>
              <a:schemeClr val="tx1"/>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20489" name="Line 9"/>
          <p:cNvSpPr/>
          <p:nvPr/>
        </p:nvSpPr>
        <p:spPr>
          <a:xfrm flipV="1">
            <a:off x="1654175" y="4224338"/>
            <a:ext cx="0" cy="190500"/>
          </a:xfrm>
          <a:prstGeom prst="line">
            <a:avLst/>
          </a:prstGeom>
          <a:ln w="57150" cap="flat" cmpd="sng">
            <a:solidFill>
              <a:schemeClr val="tx1"/>
            </a:solidFill>
            <a:prstDash val="solid"/>
            <a:headEnd type="none" w="med" len="med"/>
            <a:tailEnd type="none" w="med" len="med"/>
          </a:ln>
        </p:spPr>
      </p:sp>
      <p:sp>
        <p:nvSpPr>
          <p:cNvPr id="20490" name="Line 10"/>
          <p:cNvSpPr/>
          <p:nvPr/>
        </p:nvSpPr>
        <p:spPr>
          <a:xfrm flipV="1">
            <a:off x="2235200" y="4278313"/>
            <a:ext cx="52388" cy="163512"/>
          </a:xfrm>
          <a:prstGeom prst="line">
            <a:avLst/>
          </a:prstGeom>
          <a:ln w="57150" cap="flat" cmpd="sng">
            <a:solidFill>
              <a:schemeClr val="tx1"/>
            </a:solidFill>
            <a:prstDash val="solid"/>
            <a:headEnd type="none" w="med" len="med"/>
            <a:tailEnd type="none" w="med" len="med"/>
          </a:ln>
        </p:spPr>
      </p:sp>
      <p:sp>
        <p:nvSpPr>
          <p:cNvPr id="20491" name="Line 11"/>
          <p:cNvSpPr/>
          <p:nvPr/>
        </p:nvSpPr>
        <p:spPr>
          <a:xfrm flipV="1">
            <a:off x="1522413" y="4305300"/>
            <a:ext cx="0" cy="109538"/>
          </a:xfrm>
          <a:prstGeom prst="line">
            <a:avLst/>
          </a:prstGeom>
          <a:ln w="9525" cap="flat" cmpd="sng">
            <a:solidFill>
              <a:schemeClr val="tx1"/>
            </a:solidFill>
            <a:prstDash val="solid"/>
            <a:headEnd type="none" w="med" len="med"/>
            <a:tailEnd type="none" w="med" len="med"/>
          </a:ln>
        </p:spPr>
      </p:sp>
      <p:sp>
        <p:nvSpPr>
          <p:cNvPr id="20492" name="Line 12"/>
          <p:cNvSpPr/>
          <p:nvPr/>
        </p:nvSpPr>
        <p:spPr>
          <a:xfrm flipV="1">
            <a:off x="2459038" y="4387850"/>
            <a:ext cx="25400" cy="107950"/>
          </a:xfrm>
          <a:prstGeom prst="line">
            <a:avLst/>
          </a:prstGeom>
          <a:ln w="9525" cap="flat" cmpd="sng">
            <a:solidFill>
              <a:schemeClr val="tx1"/>
            </a:solidFill>
            <a:prstDash val="solid"/>
            <a:headEnd type="none" w="med" len="med"/>
            <a:tailEnd type="none" w="med" len="med"/>
          </a:ln>
        </p:spPr>
      </p:sp>
      <p:sp>
        <p:nvSpPr>
          <p:cNvPr id="20493" name="Line 13"/>
          <p:cNvSpPr/>
          <p:nvPr/>
        </p:nvSpPr>
        <p:spPr>
          <a:xfrm flipH="1" flipV="1">
            <a:off x="1020763" y="4278313"/>
            <a:ext cx="53975" cy="190500"/>
          </a:xfrm>
          <a:prstGeom prst="line">
            <a:avLst/>
          </a:prstGeom>
          <a:ln w="57150" cap="flat" cmpd="sng">
            <a:solidFill>
              <a:schemeClr val="tx1"/>
            </a:solidFill>
            <a:prstDash val="solid"/>
            <a:headEnd type="none" w="med" len="med"/>
            <a:tailEnd type="none" w="med" len="med"/>
          </a:ln>
        </p:spPr>
      </p:sp>
      <p:sp>
        <p:nvSpPr>
          <p:cNvPr id="20494" name="Line 14"/>
          <p:cNvSpPr/>
          <p:nvPr/>
        </p:nvSpPr>
        <p:spPr>
          <a:xfrm flipV="1">
            <a:off x="1776413" y="4305300"/>
            <a:ext cx="0" cy="109538"/>
          </a:xfrm>
          <a:prstGeom prst="line">
            <a:avLst/>
          </a:prstGeom>
          <a:ln w="9525" cap="flat" cmpd="sng">
            <a:solidFill>
              <a:schemeClr val="tx1"/>
            </a:solidFill>
            <a:prstDash val="solid"/>
            <a:headEnd type="none" w="med" len="med"/>
            <a:tailEnd type="none" w="med" len="med"/>
          </a:ln>
        </p:spPr>
      </p:sp>
      <p:sp>
        <p:nvSpPr>
          <p:cNvPr id="20495" name="Line 15"/>
          <p:cNvSpPr/>
          <p:nvPr/>
        </p:nvSpPr>
        <p:spPr>
          <a:xfrm flipV="1">
            <a:off x="1903413" y="4305300"/>
            <a:ext cx="0" cy="109538"/>
          </a:xfrm>
          <a:prstGeom prst="line">
            <a:avLst/>
          </a:prstGeom>
          <a:ln w="9525" cap="flat" cmpd="sng">
            <a:solidFill>
              <a:schemeClr val="tx1"/>
            </a:solidFill>
            <a:prstDash val="solid"/>
            <a:headEnd type="none" w="med" len="med"/>
            <a:tailEnd type="none" w="med" len="med"/>
          </a:ln>
        </p:spPr>
      </p:sp>
      <p:sp>
        <p:nvSpPr>
          <p:cNvPr id="20496" name="Line 16"/>
          <p:cNvSpPr/>
          <p:nvPr/>
        </p:nvSpPr>
        <p:spPr>
          <a:xfrm flipV="1">
            <a:off x="2024063" y="4305300"/>
            <a:ext cx="0" cy="109538"/>
          </a:xfrm>
          <a:prstGeom prst="line">
            <a:avLst/>
          </a:prstGeom>
          <a:ln w="9525" cap="flat" cmpd="sng">
            <a:solidFill>
              <a:schemeClr val="tx1"/>
            </a:solidFill>
            <a:prstDash val="solid"/>
            <a:headEnd type="none" w="med" len="med"/>
            <a:tailEnd type="none" w="med" len="med"/>
          </a:ln>
        </p:spPr>
      </p:sp>
      <p:sp>
        <p:nvSpPr>
          <p:cNvPr id="20497" name="Line 17"/>
          <p:cNvSpPr/>
          <p:nvPr/>
        </p:nvSpPr>
        <p:spPr>
          <a:xfrm flipV="1">
            <a:off x="2130425" y="4305300"/>
            <a:ext cx="25400" cy="109538"/>
          </a:xfrm>
          <a:prstGeom prst="line">
            <a:avLst/>
          </a:prstGeom>
          <a:ln w="9525" cap="flat" cmpd="sng">
            <a:solidFill>
              <a:schemeClr val="tx1"/>
            </a:solidFill>
            <a:prstDash val="solid"/>
            <a:headEnd type="none" w="med" len="med"/>
            <a:tailEnd type="none" w="med" len="med"/>
          </a:ln>
        </p:spPr>
      </p:sp>
      <p:sp>
        <p:nvSpPr>
          <p:cNvPr id="20498" name="Line 18"/>
          <p:cNvSpPr/>
          <p:nvPr/>
        </p:nvSpPr>
        <p:spPr>
          <a:xfrm flipV="1">
            <a:off x="2789238" y="4522788"/>
            <a:ext cx="104775" cy="120650"/>
          </a:xfrm>
          <a:prstGeom prst="line">
            <a:avLst/>
          </a:prstGeom>
          <a:ln w="57150" cap="flat" cmpd="sng">
            <a:solidFill>
              <a:schemeClr val="tx1"/>
            </a:solidFill>
            <a:prstDash val="solid"/>
            <a:headEnd type="none" w="med" len="med"/>
            <a:tailEnd type="none" w="med" len="med"/>
          </a:ln>
        </p:spPr>
      </p:sp>
      <p:sp>
        <p:nvSpPr>
          <p:cNvPr id="20499" name="Line 19"/>
          <p:cNvSpPr/>
          <p:nvPr/>
        </p:nvSpPr>
        <p:spPr>
          <a:xfrm flipV="1">
            <a:off x="2339975" y="4359275"/>
            <a:ext cx="26988" cy="109538"/>
          </a:xfrm>
          <a:prstGeom prst="line">
            <a:avLst/>
          </a:prstGeom>
          <a:ln w="9525" cap="flat" cmpd="sng">
            <a:solidFill>
              <a:schemeClr val="tx1"/>
            </a:solidFill>
            <a:prstDash val="solid"/>
            <a:headEnd type="none" w="med" len="med"/>
            <a:tailEnd type="none" w="med" len="med"/>
          </a:ln>
        </p:spPr>
      </p:sp>
      <p:sp>
        <p:nvSpPr>
          <p:cNvPr id="20500" name="Line 20"/>
          <p:cNvSpPr/>
          <p:nvPr/>
        </p:nvSpPr>
        <p:spPr>
          <a:xfrm flipV="1">
            <a:off x="2570163" y="4414838"/>
            <a:ext cx="33337" cy="107950"/>
          </a:xfrm>
          <a:prstGeom prst="line">
            <a:avLst/>
          </a:prstGeom>
          <a:ln w="9525" cap="flat" cmpd="sng">
            <a:solidFill>
              <a:schemeClr val="tx1"/>
            </a:solidFill>
            <a:prstDash val="solid"/>
            <a:headEnd type="none" w="med" len="med"/>
            <a:tailEnd type="none" w="med" len="med"/>
          </a:ln>
        </p:spPr>
      </p:sp>
      <p:sp>
        <p:nvSpPr>
          <p:cNvPr id="20501" name="Line 21"/>
          <p:cNvSpPr/>
          <p:nvPr/>
        </p:nvSpPr>
        <p:spPr>
          <a:xfrm flipV="1">
            <a:off x="2682875" y="4468813"/>
            <a:ext cx="53975" cy="109537"/>
          </a:xfrm>
          <a:prstGeom prst="line">
            <a:avLst/>
          </a:prstGeom>
          <a:ln w="9525" cap="flat" cmpd="sng">
            <a:solidFill>
              <a:schemeClr val="tx1"/>
            </a:solidFill>
            <a:prstDash val="solid"/>
            <a:headEnd type="none" w="med" len="med"/>
            <a:tailEnd type="none" w="med" len="med"/>
          </a:ln>
        </p:spPr>
      </p:sp>
      <p:sp>
        <p:nvSpPr>
          <p:cNvPr id="20502" name="Line 22"/>
          <p:cNvSpPr/>
          <p:nvPr/>
        </p:nvSpPr>
        <p:spPr>
          <a:xfrm flipH="1" flipV="1">
            <a:off x="915988" y="4359275"/>
            <a:ext cx="25400" cy="136525"/>
          </a:xfrm>
          <a:prstGeom prst="line">
            <a:avLst/>
          </a:prstGeom>
          <a:ln w="9525" cap="flat" cmpd="sng">
            <a:solidFill>
              <a:schemeClr val="tx1"/>
            </a:solidFill>
            <a:prstDash val="solid"/>
            <a:headEnd type="none" w="med" len="med"/>
            <a:tailEnd type="none" w="med" len="med"/>
          </a:ln>
        </p:spPr>
      </p:sp>
      <p:sp>
        <p:nvSpPr>
          <p:cNvPr id="20503" name="Line 23"/>
          <p:cNvSpPr/>
          <p:nvPr/>
        </p:nvSpPr>
        <p:spPr>
          <a:xfrm flipH="1" flipV="1">
            <a:off x="811213" y="4414838"/>
            <a:ext cx="25400" cy="107950"/>
          </a:xfrm>
          <a:prstGeom prst="line">
            <a:avLst/>
          </a:prstGeom>
          <a:ln w="9525" cap="flat" cmpd="sng">
            <a:solidFill>
              <a:schemeClr val="tx1"/>
            </a:solidFill>
            <a:prstDash val="solid"/>
            <a:headEnd type="none" w="med" len="med"/>
            <a:tailEnd type="none" w="med" len="med"/>
          </a:ln>
        </p:spPr>
      </p:sp>
      <p:sp>
        <p:nvSpPr>
          <p:cNvPr id="20504" name="Line 24"/>
          <p:cNvSpPr/>
          <p:nvPr/>
        </p:nvSpPr>
        <p:spPr>
          <a:xfrm flipH="1" flipV="1">
            <a:off x="677863" y="4468813"/>
            <a:ext cx="52387" cy="109537"/>
          </a:xfrm>
          <a:prstGeom prst="line">
            <a:avLst/>
          </a:prstGeom>
          <a:ln w="9525" cap="flat" cmpd="sng">
            <a:solidFill>
              <a:schemeClr val="tx1"/>
            </a:solidFill>
            <a:prstDash val="solid"/>
            <a:headEnd type="none" w="med" len="med"/>
            <a:tailEnd type="none" w="med" len="med"/>
          </a:ln>
        </p:spPr>
      </p:sp>
      <p:sp>
        <p:nvSpPr>
          <p:cNvPr id="20505" name="Line 25"/>
          <p:cNvSpPr/>
          <p:nvPr/>
        </p:nvSpPr>
        <p:spPr>
          <a:xfrm flipH="1" flipV="1">
            <a:off x="546100" y="4549775"/>
            <a:ext cx="52388" cy="109538"/>
          </a:xfrm>
          <a:prstGeom prst="line">
            <a:avLst/>
          </a:prstGeom>
          <a:ln w="9525" cap="flat" cmpd="sng">
            <a:solidFill>
              <a:schemeClr val="tx1"/>
            </a:solidFill>
            <a:prstDash val="solid"/>
            <a:headEnd type="none" w="med" len="med"/>
            <a:tailEnd type="none" w="med" len="med"/>
          </a:ln>
        </p:spPr>
      </p:sp>
      <p:sp>
        <p:nvSpPr>
          <p:cNvPr id="20506" name="Line 26"/>
          <p:cNvSpPr/>
          <p:nvPr/>
        </p:nvSpPr>
        <p:spPr>
          <a:xfrm flipH="1" flipV="1">
            <a:off x="414338" y="4578350"/>
            <a:ext cx="79375" cy="136525"/>
          </a:xfrm>
          <a:prstGeom prst="line">
            <a:avLst/>
          </a:prstGeom>
          <a:ln w="57150" cap="flat" cmpd="sng">
            <a:solidFill>
              <a:schemeClr val="tx1"/>
            </a:solidFill>
            <a:prstDash val="solid"/>
            <a:headEnd type="none" w="med" len="med"/>
            <a:tailEnd type="none" w="med" len="med"/>
          </a:ln>
        </p:spPr>
      </p:sp>
      <p:sp>
        <p:nvSpPr>
          <p:cNvPr id="20507" name="Line 27"/>
          <p:cNvSpPr/>
          <p:nvPr/>
        </p:nvSpPr>
        <p:spPr>
          <a:xfrm flipH="1" flipV="1">
            <a:off x="1179513" y="4332288"/>
            <a:ext cx="11112" cy="111125"/>
          </a:xfrm>
          <a:prstGeom prst="line">
            <a:avLst/>
          </a:prstGeom>
          <a:ln w="9525" cap="flat" cmpd="sng">
            <a:solidFill>
              <a:schemeClr val="tx1"/>
            </a:solidFill>
            <a:prstDash val="solid"/>
            <a:headEnd type="none" w="med" len="med"/>
            <a:tailEnd type="none" w="med" len="med"/>
          </a:ln>
        </p:spPr>
      </p:sp>
      <p:sp>
        <p:nvSpPr>
          <p:cNvPr id="20508" name="Line 28"/>
          <p:cNvSpPr/>
          <p:nvPr/>
        </p:nvSpPr>
        <p:spPr>
          <a:xfrm flipH="1" flipV="1">
            <a:off x="1296988" y="4305300"/>
            <a:ext cx="11112" cy="109538"/>
          </a:xfrm>
          <a:prstGeom prst="line">
            <a:avLst/>
          </a:prstGeom>
          <a:ln w="9525" cap="flat" cmpd="sng">
            <a:solidFill>
              <a:schemeClr val="tx1"/>
            </a:solidFill>
            <a:prstDash val="solid"/>
            <a:headEnd type="none" w="med" len="med"/>
            <a:tailEnd type="none" w="med" len="med"/>
          </a:ln>
        </p:spPr>
      </p:sp>
      <p:sp>
        <p:nvSpPr>
          <p:cNvPr id="20509" name="Line 29"/>
          <p:cNvSpPr/>
          <p:nvPr/>
        </p:nvSpPr>
        <p:spPr>
          <a:xfrm flipV="1">
            <a:off x="1417638" y="4305300"/>
            <a:ext cx="0" cy="109538"/>
          </a:xfrm>
          <a:prstGeom prst="line">
            <a:avLst/>
          </a:prstGeom>
          <a:ln w="9525" cap="flat" cmpd="sng">
            <a:solidFill>
              <a:schemeClr val="tx1"/>
            </a:solidFill>
            <a:prstDash val="solid"/>
            <a:headEnd type="none" w="med" len="med"/>
            <a:tailEnd type="none" w="med" len="med"/>
          </a:ln>
        </p:spPr>
      </p:sp>
      <p:sp>
        <p:nvSpPr>
          <p:cNvPr id="20510" name="Text Box 30"/>
          <p:cNvSpPr txBox="1"/>
          <p:nvPr/>
        </p:nvSpPr>
        <p:spPr>
          <a:xfrm>
            <a:off x="1477963" y="3848100"/>
            <a:ext cx="219075" cy="584200"/>
          </a:xfrm>
          <a:prstGeom prst="rect">
            <a:avLst/>
          </a:prstGeom>
          <a:noFill/>
          <a:ln w="9525">
            <a:noFill/>
          </a:ln>
        </p:spPr>
        <p:txBody>
          <a:bodyPr>
            <a:spAutoFit/>
          </a:bodyPr>
          <a:lstStyle/>
          <a:p>
            <a:pPr algn="l">
              <a:spcBef>
                <a:spcPct val="50000"/>
              </a:spcBef>
            </a:pPr>
            <a:r>
              <a:rPr sz="3200" i="0">
                <a:latin typeface=".VnTime" panose="020B7200000000000000" pitchFamily="34" charset="0"/>
                <a:ea typeface="VNI-Trung Kien" pitchFamily="2" charset="0"/>
              </a:rPr>
              <a:t>2</a:t>
            </a:r>
          </a:p>
        </p:txBody>
      </p:sp>
      <p:sp>
        <p:nvSpPr>
          <p:cNvPr id="20511" name="Text Box 31"/>
          <p:cNvSpPr txBox="1"/>
          <p:nvPr/>
        </p:nvSpPr>
        <p:spPr>
          <a:xfrm>
            <a:off x="317500" y="3983038"/>
            <a:ext cx="219075" cy="646112"/>
          </a:xfrm>
          <a:prstGeom prst="rect">
            <a:avLst/>
          </a:prstGeom>
          <a:noFill/>
          <a:ln w="9525">
            <a:noFill/>
          </a:ln>
        </p:spPr>
        <p:txBody>
          <a:bodyPr>
            <a:spAutoFit/>
          </a:bodyPr>
          <a:lstStyle/>
          <a:p>
            <a:pPr algn="l">
              <a:spcBef>
                <a:spcPct val="50000"/>
              </a:spcBef>
            </a:pPr>
            <a:r>
              <a:rPr sz="3600" i="0">
                <a:latin typeface=".VnTime" panose="020B7200000000000000" pitchFamily="34" charset="0"/>
                <a:ea typeface="VNI-Trung Kien" pitchFamily="2" charset="0"/>
              </a:rPr>
              <a:t>0</a:t>
            </a:r>
          </a:p>
        </p:txBody>
      </p:sp>
      <p:sp>
        <p:nvSpPr>
          <p:cNvPr id="20512" name="Text Box 32"/>
          <p:cNvSpPr txBox="1"/>
          <p:nvPr/>
        </p:nvSpPr>
        <p:spPr>
          <a:xfrm>
            <a:off x="792163" y="3856038"/>
            <a:ext cx="222250" cy="584200"/>
          </a:xfrm>
          <a:prstGeom prst="rect">
            <a:avLst/>
          </a:prstGeom>
          <a:noFill/>
          <a:ln w="9525">
            <a:noFill/>
          </a:ln>
        </p:spPr>
        <p:txBody>
          <a:bodyPr>
            <a:spAutoFit/>
          </a:bodyPr>
          <a:lstStyle/>
          <a:p>
            <a:pPr algn="l">
              <a:spcBef>
                <a:spcPct val="50000"/>
              </a:spcBef>
            </a:pPr>
            <a:r>
              <a:rPr sz="3200" i="0">
                <a:latin typeface=".VnTime" panose="020B7200000000000000" pitchFamily="34" charset="0"/>
                <a:ea typeface="VNI-Trung Kien" pitchFamily="2" charset="0"/>
              </a:rPr>
              <a:t>1</a:t>
            </a:r>
          </a:p>
        </p:txBody>
      </p:sp>
      <p:sp>
        <p:nvSpPr>
          <p:cNvPr id="20513" name="Text Box 33"/>
          <p:cNvSpPr txBox="1"/>
          <p:nvPr/>
        </p:nvSpPr>
        <p:spPr>
          <a:xfrm>
            <a:off x="2130425" y="3833813"/>
            <a:ext cx="220663" cy="584200"/>
          </a:xfrm>
          <a:prstGeom prst="rect">
            <a:avLst/>
          </a:prstGeom>
          <a:noFill/>
          <a:ln w="9525">
            <a:noFill/>
          </a:ln>
        </p:spPr>
        <p:txBody>
          <a:bodyPr>
            <a:spAutoFit/>
          </a:bodyPr>
          <a:lstStyle/>
          <a:p>
            <a:pPr algn="l">
              <a:spcBef>
                <a:spcPct val="50000"/>
              </a:spcBef>
            </a:pPr>
            <a:r>
              <a:rPr sz="3200" i="0">
                <a:latin typeface=".VnTime" panose="020B7200000000000000" pitchFamily="34" charset="0"/>
                <a:ea typeface="VNI-Trung Kien" pitchFamily="2" charset="0"/>
              </a:rPr>
              <a:t>3</a:t>
            </a:r>
          </a:p>
        </p:txBody>
      </p:sp>
      <p:sp>
        <p:nvSpPr>
          <p:cNvPr id="20514" name="Text Box 34"/>
          <p:cNvSpPr txBox="1"/>
          <p:nvPr/>
        </p:nvSpPr>
        <p:spPr>
          <a:xfrm>
            <a:off x="2638425" y="3871913"/>
            <a:ext cx="220663" cy="646112"/>
          </a:xfrm>
          <a:prstGeom prst="rect">
            <a:avLst/>
          </a:prstGeom>
          <a:noFill/>
          <a:ln w="9525">
            <a:noFill/>
          </a:ln>
        </p:spPr>
        <p:txBody>
          <a:bodyPr>
            <a:spAutoFit/>
          </a:bodyPr>
          <a:lstStyle/>
          <a:p>
            <a:pPr algn="l">
              <a:spcBef>
                <a:spcPct val="50000"/>
              </a:spcBef>
            </a:pPr>
            <a:r>
              <a:rPr sz="3600" i="0">
                <a:latin typeface=".VnTime" panose="020B7200000000000000" pitchFamily="34" charset="0"/>
                <a:ea typeface="VNI-Trung Kien" pitchFamily="2" charset="0"/>
              </a:rPr>
              <a:t>4</a:t>
            </a:r>
          </a:p>
        </p:txBody>
      </p:sp>
      <p:sp>
        <p:nvSpPr>
          <p:cNvPr id="20515" name="Text Box 35"/>
          <p:cNvSpPr txBox="1"/>
          <p:nvPr/>
        </p:nvSpPr>
        <p:spPr>
          <a:xfrm>
            <a:off x="1384300" y="4373563"/>
            <a:ext cx="222250" cy="646112"/>
          </a:xfrm>
          <a:prstGeom prst="rect">
            <a:avLst/>
          </a:prstGeom>
          <a:noFill/>
          <a:ln w="9525">
            <a:noFill/>
          </a:ln>
        </p:spPr>
        <p:txBody>
          <a:bodyPr>
            <a:spAutoFit/>
          </a:bodyPr>
          <a:lstStyle/>
          <a:p>
            <a:pPr algn="l">
              <a:spcBef>
                <a:spcPct val="50000"/>
              </a:spcBef>
            </a:pPr>
            <a:r>
              <a:rPr sz="3600" i="0">
                <a:latin typeface=".VnTime" panose="020B7200000000000000" pitchFamily="34" charset="0"/>
                <a:ea typeface="VNI-Trung Kien" pitchFamily="2" charset="0"/>
              </a:rPr>
              <a:t>A</a:t>
            </a:r>
          </a:p>
        </p:txBody>
      </p:sp>
      <p:sp>
        <p:nvSpPr>
          <p:cNvPr id="20516" name="Rectangle 36"/>
          <p:cNvSpPr/>
          <p:nvPr/>
        </p:nvSpPr>
        <p:spPr>
          <a:xfrm>
            <a:off x="304800" y="5562600"/>
            <a:ext cx="2743200" cy="990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20517" name="Line 37"/>
          <p:cNvSpPr/>
          <p:nvPr/>
        </p:nvSpPr>
        <p:spPr>
          <a:xfrm>
            <a:off x="304800" y="6142038"/>
            <a:ext cx="2743200" cy="0"/>
          </a:xfrm>
          <a:prstGeom prst="line">
            <a:avLst/>
          </a:prstGeom>
          <a:ln w="9525" cap="flat" cmpd="sng">
            <a:solidFill>
              <a:schemeClr val="tx1"/>
            </a:solidFill>
            <a:prstDash val="solid"/>
            <a:headEnd type="none" w="med" len="med"/>
            <a:tailEnd type="none" w="med" len="med"/>
          </a:ln>
        </p:spPr>
      </p:sp>
      <p:sp>
        <p:nvSpPr>
          <p:cNvPr id="20518" name="Line 38"/>
          <p:cNvSpPr/>
          <p:nvPr/>
        </p:nvSpPr>
        <p:spPr>
          <a:xfrm>
            <a:off x="304800" y="5986463"/>
            <a:ext cx="2743200" cy="0"/>
          </a:xfrm>
          <a:prstGeom prst="line">
            <a:avLst/>
          </a:prstGeom>
          <a:ln w="9525" cap="flat" cmpd="sng">
            <a:solidFill>
              <a:schemeClr val="tx1"/>
            </a:solidFill>
            <a:prstDash val="solid"/>
            <a:headEnd type="none" w="med" len="med"/>
            <a:tailEnd type="none" w="med" len="med"/>
          </a:ln>
        </p:spPr>
      </p:sp>
      <p:sp>
        <p:nvSpPr>
          <p:cNvPr id="20519" name="Oval 39"/>
          <p:cNvSpPr/>
          <p:nvPr/>
        </p:nvSpPr>
        <p:spPr>
          <a:xfrm>
            <a:off x="1589088" y="5624513"/>
            <a:ext cx="349250" cy="25876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20520" name="Rectangle 40"/>
          <p:cNvSpPr/>
          <p:nvPr/>
        </p:nvSpPr>
        <p:spPr>
          <a:xfrm>
            <a:off x="596900" y="3657600"/>
            <a:ext cx="582613" cy="2587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a:r>
              <a:rPr sz="3600" i="0">
                <a:latin typeface=".VnTime" panose="020B7200000000000000" pitchFamily="34" charset="0"/>
                <a:ea typeface="VNI-Trung Kien" pitchFamily="2" charset="0"/>
              </a:rPr>
              <a:t>-</a:t>
            </a:r>
          </a:p>
        </p:txBody>
      </p:sp>
      <p:sp>
        <p:nvSpPr>
          <p:cNvPr id="20521" name="Rectangle 41"/>
          <p:cNvSpPr/>
          <p:nvPr/>
        </p:nvSpPr>
        <p:spPr>
          <a:xfrm>
            <a:off x="2055813" y="3657600"/>
            <a:ext cx="584200" cy="2587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a:r>
              <a:rPr sz="3600" b="1" i="0">
                <a:latin typeface=".VnTime" panose="020B7200000000000000" pitchFamily="34" charset="0"/>
                <a:ea typeface="VNI-Trung Kien" pitchFamily="2" charset="0"/>
              </a:rPr>
              <a:t>+</a:t>
            </a:r>
          </a:p>
        </p:txBody>
      </p:sp>
      <p:grpSp>
        <p:nvGrpSpPr>
          <p:cNvPr id="20522" name="Group 42"/>
          <p:cNvGrpSpPr/>
          <p:nvPr/>
        </p:nvGrpSpPr>
        <p:grpSpPr>
          <a:xfrm rot="10800000">
            <a:off x="1524000" y="762000"/>
            <a:ext cx="1624013" cy="762000"/>
            <a:chOff x="240" y="3600"/>
            <a:chExt cx="1023" cy="480"/>
          </a:xfrm>
        </p:grpSpPr>
        <p:sp>
          <p:nvSpPr>
            <p:cNvPr id="20578" name="Rectangle 43"/>
            <p:cNvSpPr/>
            <p:nvPr/>
          </p:nvSpPr>
          <p:spPr>
            <a:xfrm>
              <a:off x="240" y="3714"/>
              <a:ext cx="96" cy="240"/>
            </a:xfrm>
            <a:prstGeom prst="rect">
              <a:avLst/>
            </a:prstGeom>
            <a:solidFill>
              <a:srgbClr val="FF9999"/>
            </a:solidFill>
            <a:ln w="2857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20579" name="Rectangle 44"/>
            <p:cNvSpPr/>
            <p:nvPr/>
          </p:nvSpPr>
          <p:spPr>
            <a:xfrm>
              <a:off x="351" y="3600"/>
              <a:ext cx="912" cy="480"/>
            </a:xfrm>
            <a:prstGeom prst="rect">
              <a:avLst/>
            </a:prstGeom>
            <a:solidFill>
              <a:srgbClr val="FF9999"/>
            </a:solidFill>
            <a:ln w="28575" cap="flat" cmpd="sng">
              <a:solidFill>
                <a:schemeClr val="tx1"/>
              </a:solidFill>
              <a:prstDash val="solid"/>
              <a:miter/>
              <a:headEnd type="none" w="med" len="med"/>
              <a:tailEnd type="none" w="med" len="med"/>
            </a:ln>
          </p:spPr>
          <p:txBody>
            <a:bodyPr wrap="none" anchor="ctr"/>
            <a:lstStyle/>
            <a:p>
              <a:pPr algn="ctr"/>
              <a:r>
                <a:rPr sz="3600" b="1" i="0">
                  <a:solidFill>
                    <a:schemeClr val="tx2"/>
                  </a:solidFill>
                  <a:latin typeface="Times New Roman" panose="02020603050405020304" pitchFamily="18" charset="0"/>
                  <a:ea typeface="VNI-Trung Kien" pitchFamily="2" charset="0"/>
                </a:rPr>
                <a:t>+      -</a:t>
              </a:r>
            </a:p>
          </p:txBody>
        </p:sp>
      </p:grpSp>
      <p:sp>
        <p:nvSpPr>
          <p:cNvPr id="20523" name="Rectangle 45"/>
          <p:cNvSpPr/>
          <p:nvPr/>
        </p:nvSpPr>
        <p:spPr>
          <a:xfrm>
            <a:off x="5410200" y="381000"/>
            <a:ext cx="152400" cy="609600"/>
          </a:xfrm>
          <a:prstGeom prst="rect">
            <a:avLst/>
          </a:prstGeom>
          <a:solidFill>
            <a:srgbClr val="0066FF"/>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grpSp>
        <p:nvGrpSpPr>
          <p:cNvPr id="3" name="Group 46"/>
          <p:cNvGrpSpPr/>
          <p:nvPr/>
        </p:nvGrpSpPr>
        <p:grpSpPr>
          <a:xfrm rot="6125800">
            <a:off x="588963" y="1908175"/>
            <a:ext cx="590550" cy="153988"/>
            <a:chOff x="2496" y="1938"/>
            <a:chExt cx="372" cy="222"/>
          </a:xfrm>
        </p:grpSpPr>
        <p:sp>
          <p:nvSpPr>
            <p:cNvPr id="20576" name="Rectangle 47"/>
            <p:cNvSpPr/>
            <p:nvPr/>
          </p:nvSpPr>
          <p:spPr>
            <a:xfrm rot="8718290">
              <a:off x="2496" y="2064"/>
              <a:ext cx="372" cy="96"/>
            </a:xfrm>
            <a:prstGeom prst="rect">
              <a:avLst/>
            </a:prstGeom>
            <a:solidFill>
              <a:srgbClr val="CC3300"/>
            </a:solidFill>
            <a:ln w="9525" cap="flat" cmpd="sng">
              <a:solidFill>
                <a:schemeClr val="tx1"/>
              </a:solidFill>
              <a:prstDash val="solid"/>
              <a:miter/>
              <a:headEnd type="none" w="med" len="med"/>
              <a:tailEnd type="none" w="med" len="med"/>
            </a:ln>
          </p:spPr>
          <p:txBody>
            <a:bodyPr vert="eaVert" wrap="none" anchor="ctr"/>
            <a:lstStyle/>
            <a:p>
              <a:pPr algn="ctr"/>
              <a:endParaRPr i="0">
                <a:latin typeface=".VnTime" panose="020B7200000000000000" pitchFamily="34" charset="0"/>
                <a:ea typeface="VNI-Trung Kien" pitchFamily="2" charset="0"/>
              </a:endParaRPr>
            </a:p>
          </p:txBody>
        </p:sp>
        <p:sp>
          <p:nvSpPr>
            <p:cNvPr id="20577" name="Rectangle 48"/>
            <p:cNvSpPr/>
            <p:nvPr/>
          </p:nvSpPr>
          <p:spPr>
            <a:xfrm rot="-2029325">
              <a:off x="2676" y="1938"/>
              <a:ext cx="51" cy="96"/>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grpSp>
      <p:sp>
        <p:nvSpPr>
          <p:cNvPr id="20525" name="Rectangle 49"/>
          <p:cNvSpPr/>
          <p:nvPr/>
        </p:nvSpPr>
        <p:spPr>
          <a:xfrm rot="5266436">
            <a:off x="522288" y="1458913"/>
            <a:ext cx="174625" cy="457200"/>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20526" name="Rectangle 50"/>
          <p:cNvSpPr/>
          <p:nvPr/>
        </p:nvSpPr>
        <p:spPr>
          <a:xfrm rot="5266436">
            <a:off x="-71437" y="1916113"/>
            <a:ext cx="1066800" cy="163512"/>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20527" name="Rectangle 51"/>
          <p:cNvSpPr/>
          <p:nvPr/>
        </p:nvSpPr>
        <p:spPr>
          <a:xfrm rot="5266436">
            <a:off x="608013" y="2135188"/>
            <a:ext cx="155575" cy="304800"/>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20528" name="Text Box 52"/>
          <p:cNvSpPr txBox="1"/>
          <p:nvPr/>
        </p:nvSpPr>
        <p:spPr>
          <a:xfrm>
            <a:off x="990600" y="1604963"/>
            <a:ext cx="457200" cy="584200"/>
          </a:xfrm>
          <a:prstGeom prst="rect">
            <a:avLst/>
          </a:prstGeom>
          <a:noFill/>
          <a:ln w="9525">
            <a:noFill/>
          </a:ln>
        </p:spPr>
        <p:txBody>
          <a:bodyPr>
            <a:spAutoFit/>
          </a:bodyPr>
          <a:lstStyle/>
          <a:p>
            <a:pPr algn="l">
              <a:spcBef>
                <a:spcPct val="50000"/>
              </a:spcBef>
            </a:pPr>
            <a:r>
              <a:rPr sz="3200" b="1" i="0">
                <a:latin typeface=".VnTime" panose="020B7200000000000000" pitchFamily="34" charset="0"/>
                <a:ea typeface="VNI-Trung Kien" pitchFamily="2" charset="0"/>
              </a:rPr>
              <a:t>K</a:t>
            </a:r>
          </a:p>
        </p:txBody>
      </p:sp>
      <p:grpSp>
        <p:nvGrpSpPr>
          <p:cNvPr id="20529" name="Group 53"/>
          <p:cNvGrpSpPr/>
          <p:nvPr/>
        </p:nvGrpSpPr>
        <p:grpSpPr>
          <a:xfrm>
            <a:off x="4278313" y="0"/>
            <a:ext cx="2438400" cy="1905000"/>
            <a:chOff x="3072" y="96"/>
            <a:chExt cx="1536" cy="1200"/>
          </a:xfrm>
        </p:grpSpPr>
        <p:grpSp>
          <p:nvGrpSpPr>
            <p:cNvPr id="20561" name="Group 54"/>
            <p:cNvGrpSpPr/>
            <p:nvPr/>
          </p:nvGrpSpPr>
          <p:grpSpPr>
            <a:xfrm>
              <a:off x="3264" y="336"/>
              <a:ext cx="1152" cy="776"/>
              <a:chOff x="1680" y="2256"/>
              <a:chExt cx="864" cy="488"/>
            </a:xfrm>
          </p:grpSpPr>
          <p:sp>
            <p:nvSpPr>
              <p:cNvPr id="20568" name="Rectangle 55"/>
              <p:cNvSpPr/>
              <p:nvPr/>
            </p:nvSpPr>
            <p:spPr>
              <a:xfrm>
                <a:off x="1680" y="2332"/>
                <a:ext cx="864" cy="336"/>
              </a:xfrm>
              <a:prstGeom prst="rect">
                <a:avLst/>
              </a:prstGeom>
              <a:solidFill>
                <a:srgbClr val="FF9999"/>
              </a:solidFill>
              <a:ln w="28575" cap="flat" cmpd="sng">
                <a:solidFill>
                  <a:srgbClr val="990000"/>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20569" name="Freeform 56"/>
              <p:cNvSpPr/>
              <p:nvPr/>
            </p:nvSpPr>
            <p:spPr>
              <a:xfrm>
                <a:off x="1784" y="225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20570" name="Freeform 57"/>
              <p:cNvSpPr/>
              <p:nvPr/>
            </p:nvSpPr>
            <p:spPr>
              <a:xfrm>
                <a:off x="1878"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20571" name="Freeform 58"/>
              <p:cNvSpPr/>
              <p:nvPr/>
            </p:nvSpPr>
            <p:spPr>
              <a:xfrm>
                <a:off x="1973"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20572" name="Freeform 59"/>
              <p:cNvSpPr/>
              <p:nvPr/>
            </p:nvSpPr>
            <p:spPr>
              <a:xfrm>
                <a:off x="2058" y="2266"/>
                <a:ext cx="124"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20573" name="Freeform 60"/>
              <p:cNvSpPr/>
              <p:nvPr/>
            </p:nvSpPr>
            <p:spPr>
              <a:xfrm>
                <a:off x="2162"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20574" name="Freeform 61"/>
              <p:cNvSpPr/>
              <p:nvPr/>
            </p:nvSpPr>
            <p:spPr>
              <a:xfrm>
                <a:off x="2267"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20575" name="Freeform 62"/>
              <p:cNvSpPr/>
              <p:nvPr/>
            </p:nvSpPr>
            <p:spPr>
              <a:xfrm>
                <a:off x="2364"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grpSp>
        <p:sp>
          <p:nvSpPr>
            <p:cNvPr id="20562" name="Rectangle 63"/>
            <p:cNvSpPr/>
            <p:nvPr/>
          </p:nvSpPr>
          <p:spPr>
            <a:xfrm>
              <a:off x="3072" y="1104"/>
              <a:ext cx="1536" cy="192"/>
            </a:xfrm>
            <a:prstGeom prst="rect">
              <a:avLst/>
            </a:prstGeom>
            <a:solidFill>
              <a:srgbClr val="C0C0C0"/>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20563" name="Rectangle 64"/>
            <p:cNvSpPr/>
            <p:nvPr/>
          </p:nvSpPr>
          <p:spPr>
            <a:xfrm>
              <a:off x="3168" y="96"/>
              <a:ext cx="96" cy="1008"/>
            </a:xfrm>
            <a:prstGeom prst="rect">
              <a:avLst/>
            </a:prstGeom>
            <a:solidFill>
              <a:srgbClr val="FF9999"/>
            </a:solidFill>
            <a:ln w="9525" cap="flat" cmpd="sng">
              <a:solidFill>
                <a:srgbClr val="990000"/>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20564" name="Rectangle 65"/>
            <p:cNvSpPr/>
            <p:nvPr/>
          </p:nvSpPr>
          <p:spPr>
            <a:xfrm>
              <a:off x="4416" y="96"/>
              <a:ext cx="96" cy="1008"/>
            </a:xfrm>
            <a:prstGeom prst="rect">
              <a:avLst/>
            </a:prstGeom>
            <a:solidFill>
              <a:srgbClr val="FF9999"/>
            </a:solidFill>
            <a:ln w="9525" cap="flat" cmpd="sng">
              <a:solidFill>
                <a:srgbClr val="990000"/>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20565" name="Rectangle 66"/>
            <p:cNvSpPr/>
            <p:nvPr/>
          </p:nvSpPr>
          <p:spPr>
            <a:xfrm>
              <a:off x="3123" y="576"/>
              <a:ext cx="48" cy="192"/>
            </a:xfrm>
            <a:prstGeom prst="rect">
              <a:avLst/>
            </a:prstGeom>
            <a:solidFill>
              <a:srgbClr val="FF9999"/>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20566" name="Rectangle 67"/>
            <p:cNvSpPr/>
            <p:nvPr/>
          </p:nvSpPr>
          <p:spPr>
            <a:xfrm>
              <a:off x="4512" y="624"/>
              <a:ext cx="48" cy="192"/>
            </a:xfrm>
            <a:prstGeom prst="rect">
              <a:avLst/>
            </a:prstGeom>
            <a:solidFill>
              <a:srgbClr val="FF9999"/>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20567" name="Rectangle 68"/>
            <p:cNvSpPr/>
            <p:nvPr/>
          </p:nvSpPr>
          <p:spPr>
            <a:xfrm>
              <a:off x="3264" y="240"/>
              <a:ext cx="1152" cy="96"/>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grpSp>
      <p:sp>
        <p:nvSpPr>
          <p:cNvPr id="20530" name="Rectangle 69"/>
          <p:cNvSpPr/>
          <p:nvPr/>
        </p:nvSpPr>
        <p:spPr>
          <a:xfrm>
            <a:off x="3448050" y="2743200"/>
            <a:ext cx="4457700" cy="76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20531" name="Rectangle 70"/>
          <p:cNvSpPr/>
          <p:nvPr/>
        </p:nvSpPr>
        <p:spPr>
          <a:xfrm>
            <a:off x="7702550" y="2286000"/>
            <a:ext cx="88900" cy="4076700"/>
          </a:xfrm>
          <a:prstGeom prst="rect">
            <a:avLst/>
          </a:prstGeom>
          <a:solidFill>
            <a:schemeClr val="accent1"/>
          </a:solidFill>
          <a:ln w="9525">
            <a:noFill/>
          </a:ln>
        </p:spPr>
        <p:txBody>
          <a:bodyPr wrap="none" anchor="ctr"/>
          <a:lstStyle/>
          <a:p>
            <a:endParaRPr>
              <a:latin typeface="Arial" panose="020B0604020202020204" pitchFamily="34" charset="0"/>
              <a:ea typeface="VNI-Trung Kien" pitchFamily="2" charset="0"/>
            </a:endParaRPr>
          </a:p>
        </p:txBody>
      </p:sp>
      <p:sp>
        <p:nvSpPr>
          <p:cNvPr id="20532" name="Rectangle 71"/>
          <p:cNvSpPr/>
          <p:nvPr/>
        </p:nvSpPr>
        <p:spPr>
          <a:xfrm>
            <a:off x="7505700" y="2647950"/>
            <a:ext cx="457200" cy="304800"/>
          </a:xfrm>
          <a:prstGeom prst="rect">
            <a:avLst/>
          </a:prstGeom>
          <a:solidFill>
            <a:schemeClr val="accent1"/>
          </a:solidFill>
          <a:ln w="9525">
            <a:noFill/>
          </a:ln>
        </p:spPr>
        <p:txBody>
          <a:bodyPr wrap="none" anchor="ctr"/>
          <a:lstStyle/>
          <a:p>
            <a:endParaRPr>
              <a:latin typeface="Arial" panose="020B0604020202020204" pitchFamily="34" charset="0"/>
              <a:ea typeface="VNI-Trung Kien" pitchFamily="2" charset="0"/>
            </a:endParaRPr>
          </a:p>
        </p:txBody>
      </p:sp>
      <p:sp>
        <p:nvSpPr>
          <p:cNvPr id="20533" name="Rectangle 72"/>
          <p:cNvSpPr/>
          <p:nvPr/>
        </p:nvSpPr>
        <p:spPr>
          <a:xfrm>
            <a:off x="4022725" y="2701925"/>
            <a:ext cx="1200150" cy="161925"/>
          </a:xfrm>
          <a:prstGeom prst="rect">
            <a:avLst/>
          </a:prstGeom>
          <a:solidFill>
            <a:srgbClr val="0066FF"/>
          </a:solidFill>
          <a:ln w="9525" cap="flat" cmpd="sng">
            <a:solidFill>
              <a:srgbClr val="0066FF"/>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20534" name="Rectangle 73"/>
          <p:cNvSpPr/>
          <p:nvPr/>
        </p:nvSpPr>
        <p:spPr>
          <a:xfrm>
            <a:off x="5934075" y="2701925"/>
            <a:ext cx="1200150" cy="161925"/>
          </a:xfrm>
          <a:prstGeom prst="rect">
            <a:avLst/>
          </a:prstGeom>
          <a:solidFill>
            <a:srgbClr val="0066FF"/>
          </a:solidFill>
          <a:ln w="9525" cap="flat" cmpd="sng">
            <a:solidFill>
              <a:srgbClr val="0066FF"/>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grpSp>
        <p:nvGrpSpPr>
          <p:cNvPr id="6" name="Group 74"/>
          <p:cNvGrpSpPr/>
          <p:nvPr/>
        </p:nvGrpSpPr>
        <p:grpSpPr>
          <a:xfrm>
            <a:off x="4413250" y="2819400"/>
            <a:ext cx="3130550" cy="2682875"/>
            <a:chOff x="2688" y="1750"/>
            <a:chExt cx="1972" cy="1690"/>
          </a:xfrm>
        </p:grpSpPr>
        <p:sp>
          <p:nvSpPr>
            <p:cNvPr id="20556" name="Line 75"/>
            <p:cNvSpPr/>
            <p:nvPr/>
          </p:nvSpPr>
          <p:spPr>
            <a:xfrm flipH="1">
              <a:off x="4250" y="1785"/>
              <a:ext cx="0" cy="1437"/>
            </a:xfrm>
            <a:prstGeom prst="line">
              <a:avLst/>
            </a:prstGeom>
            <a:ln w="38100" cap="flat" cmpd="sng">
              <a:solidFill>
                <a:srgbClr val="FFCC66"/>
              </a:solidFill>
              <a:prstDash val="solid"/>
              <a:headEnd type="none" w="med" len="med"/>
              <a:tailEnd type="none" w="med" len="med"/>
            </a:ln>
          </p:spPr>
        </p:sp>
        <p:sp>
          <p:nvSpPr>
            <p:cNvPr id="20557" name="Line 76"/>
            <p:cNvSpPr/>
            <p:nvPr/>
          </p:nvSpPr>
          <p:spPr>
            <a:xfrm>
              <a:off x="2906" y="2505"/>
              <a:ext cx="1500" cy="794"/>
            </a:xfrm>
            <a:prstGeom prst="line">
              <a:avLst/>
            </a:prstGeom>
            <a:ln w="127000" cap="flat" cmpd="sng">
              <a:solidFill>
                <a:schemeClr val="folHlink"/>
              </a:solidFill>
              <a:prstDash val="solid"/>
              <a:headEnd type="none" w="med" len="med"/>
              <a:tailEnd type="none" w="med" len="med"/>
            </a:ln>
          </p:spPr>
        </p:sp>
        <p:sp>
          <p:nvSpPr>
            <p:cNvPr id="20558" name="Line 77"/>
            <p:cNvSpPr/>
            <p:nvPr/>
          </p:nvSpPr>
          <p:spPr>
            <a:xfrm>
              <a:off x="3002" y="1750"/>
              <a:ext cx="24" cy="841"/>
            </a:xfrm>
            <a:prstGeom prst="line">
              <a:avLst/>
            </a:prstGeom>
            <a:ln w="38100" cap="flat" cmpd="sng">
              <a:solidFill>
                <a:srgbClr val="FFCC66"/>
              </a:solidFill>
              <a:prstDash val="solid"/>
              <a:headEnd type="none" w="med" len="med"/>
              <a:tailEnd type="none" w="med" len="med"/>
            </a:ln>
          </p:spPr>
        </p:sp>
        <p:sp>
          <p:nvSpPr>
            <p:cNvPr id="20559" name="Text Box 78"/>
            <p:cNvSpPr txBox="1"/>
            <p:nvPr/>
          </p:nvSpPr>
          <p:spPr>
            <a:xfrm>
              <a:off x="2688" y="2316"/>
              <a:ext cx="372" cy="330"/>
            </a:xfrm>
            <a:prstGeom prst="rect">
              <a:avLst/>
            </a:prstGeom>
            <a:noFill/>
            <a:ln w="9525">
              <a:noFill/>
            </a:ln>
          </p:spPr>
          <p:txBody>
            <a:bodyPr>
              <a:spAutoFit/>
            </a:bodyPr>
            <a:lstStyle/>
            <a:p>
              <a:pPr algn="l">
                <a:spcBef>
                  <a:spcPct val="50000"/>
                </a:spcBef>
              </a:pPr>
              <a:r>
                <a:rPr sz="2800" b="1" i="0">
                  <a:solidFill>
                    <a:schemeClr val="accent2"/>
                  </a:solidFill>
                  <a:latin typeface=".VnTime" panose="020B7200000000000000" pitchFamily="34" charset="0"/>
                  <a:ea typeface="VNI-Trung Kien" pitchFamily="2" charset="0"/>
                </a:rPr>
                <a:t>A</a:t>
              </a:r>
            </a:p>
          </p:txBody>
        </p:sp>
        <p:sp>
          <p:nvSpPr>
            <p:cNvPr id="20560" name="Text Box 79"/>
            <p:cNvSpPr txBox="1"/>
            <p:nvPr/>
          </p:nvSpPr>
          <p:spPr>
            <a:xfrm>
              <a:off x="4288" y="3110"/>
              <a:ext cx="372" cy="330"/>
            </a:xfrm>
            <a:prstGeom prst="rect">
              <a:avLst/>
            </a:prstGeom>
            <a:noFill/>
            <a:ln w="9525">
              <a:noFill/>
            </a:ln>
          </p:spPr>
          <p:txBody>
            <a:bodyPr>
              <a:spAutoFit/>
            </a:bodyPr>
            <a:lstStyle/>
            <a:p>
              <a:pPr algn="l">
                <a:spcBef>
                  <a:spcPct val="50000"/>
                </a:spcBef>
              </a:pPr>
              <a:r>
                <a:rPr sz="2800" b="1" i="0">
                  <a:solidFill>
                    <a:schemeClr val="accent2"/>
                  </a:solidFill>
                  <a:latin typeface=".VnTime" panose="020B7200000000000000" pitchFamily="34" charset="0"/>
                  <a:ea typeface="VNI-Trung Kien" pitchFamily="2" charset="0"/>
                </a:rPr>
                <a:t>B</a:t>
              </a:r>
            </a:p>
          </p:txBody>
        </p:sp>
      </p:grpSp>
      <p:cxnSp>
        <p:nvCxnSpPr>
          <p:cNvPr id="20536" name="AutoShape 80"/>
          <p:cNvCxnSpPr>
            <a:stCxn id="20520" idx="0"/>
            <a:endCxn id="20526" idx="3"/>
          </p:cNvCxnSpPr>
          <p:nvPr/>
        </p:nvCxnSpPr>
        <p:spPr>
          <a:xfrm rot="5400000" flipH="1">
            <a:off x="122238" y="2890838"/>
            <a:ext cx="1125537" cy="406400"/>
          </a:xfrm>
          <a:prstGeom prst="bentConnector3">
            <a:avLst>
              <a:gd name="adj1" fmla="val 49931"/>
            </a:avLst>
          </a:prstGeom>
          <a:ln w="38100" cap="flat" cmpd="sng">
            <a:solidFill>
              <a:schemeClr val="tx1"/>
            </a:solidFill>
            <a:prstDash val="solid"/>
            <a:miter/>
            <a:headEnd type="none" w="med" len="med"/>
            <a:tailEnd type="none" w="med" len="med"/>
          </a:ln>
        </p:spPr>
      </p:cxnSp>
      <p:cxnSp>
        <p:nvCxnSpPr>
          <p:cNvPr id="20537" name="AutoShape 81"/>
          <p:cNvCxnSpPr>
            <a:endCxn id="20579" idx="3"/>
          </p:cNvCxnSpPr>
          <p:nvPr/>
        </p:nvCxnSpPr>
        <p:spPr>
          <a:xfrm flipV="1">
            <a:off x="423863" y="1143000"/>
            <a:ext cx="1087437" cy="304800"/>
          </a:xfrm>
          <a:prstGeom prst="bentConnector3">
            <a:avLst>
              <a:gd name="adj1" fmla="val 727"/>
            </a:avLst>
          </a:prstGeom>
          <a:ln w="38100" cap="flat" cmpd="sng">
            <a:solidFill>
              <a:schemeClr val="tx1"/>
            </a:solidFill>
            <a:prstDash val="solid"/>
            <a:miter/>
            <a:headEnd type="none" w="med" len="med"/>
            <a:tailEnd type="none" w="med" len="med"/>
          </a:ln>
        </p:spPr>
      </p:cxnSp>
      <p:cxnSp>
        <p:nvCxnSpPr>
          <p:cNvPr id="20538" name="AutoShape 82"/>
          <p:cNvCxnSpPr>
            <a:stCxn id="20578" idx="1"/>
            <a:endCxn id="20565" idx="3"/>
          </p:cNvCxnSpPr>
          <p:nvPr/>
        </p:nvCxnSpPr>
        <p:spPr>
          <a:xfrm flipV="1">
            <a:off x="3163888" y="914400"/>
            <a:ext cx="1271587" cy="236538"/>
          </a:xfrm>
          <a:prstGeom prst="bentConnector3">
            <a:avLst>
              <a:gd name="adj1" fmla="val 44940"/>
            </a:avLst>
          </a:prstGeom>
          <a:ln w="38100" cap="flat" cmpd="sng">
            <a:solidFill>
              <a:schemeClr val="tx1"/>
            </a:solidFill>
            <a:prstDash val="solid"/>
            <a:miter/>
            <a:headEnd type="none" w="med" len="med"/>
            <a:tailEnd type="none" w="med" len="med"/>
          </a:ln>
        </p:spPr>
      </p:cxnSp>
      <p:cxnSp>
        <p:nvCxnSpPr>
          <p:cNvPr id="20539" name="AutoShape 83"/>
          <p:cNvCxnSpPr>
            <a:stCxn id="20566" idx="3"/>
            <a:endCxn id="20534" idx="3"/>
          </p:cNvCxnSpPr>
          <p:nvPr/>
        </p:nvCxnSpPr>
        <p:spPr>
          <a:xfrm>
            <a:off x="6640513" y="990600"/>
            <a:ext cx="493712" cy="1792288"/>
          </a:xfrm>
          <a:prstGeom prst="bentConnector3">
            <a:avLst>
              <a:gd name="adj1" fmla="val 146301"/>
            </a:avLst>
          </a:prstGeom>
          <a:ln w="38100" cap="flat" cmpd="sng">
            <a:solidFill>
              <a:schemeClr val="tx1"/>
            </a:solidFill>
            <a:prstDash val="solid"/>
            <a:miter/>
            <a:headEnd type="none" w="med" len="med"/>
            <a:tailEnd type="none" w="med" len="med"/>
          </a:ln>
        </p:spPr>
      </p:cxnSp>
      <p:cxnSp>
        <p:nvCxnSpPr>
          <p:cNvPr id="20540" name="AutoShape 84"/>
          <p:cNvCxnSpPr>
            <a:stCxn id="20521" idx="0"/>
            <a:endCxn id="20533" idx="1"/>
          </p:cNvCxnSpPr>
          <p:nvPr/>
        </p:nvCxnSpPr>
        <p:spPr>
          <a:xfrm rot="-5400000">
            <a:off x="2747963" y="2382838"/>
            <a:ext cx="874712" cy="1674812"/>
          </a:xfrm>
          <a:prstGeom prst="bentConnector2">
            <a:avLst/>
          </a:prstGeom>
          <a:ln w="38100" cap="flat" cmpd="sng">
            <a:solidFill>
              <a:schemeClr val="tx1"/>
            </a:solidFill>
            <a:prstDash val="solid"/>
            <a:miter/>
            <a:headEnd type="none" w="med" len="med"/>
            <a:tailEnd type="none" w="med" len="med"/>
          </a:ln>
        </p:spPr>
      </p:cxnSp>
      <p:cxnSp>
        <p:nvCxnSpPr>
          <p:cNvPr id="87125" name="AutoShape 85"/>
          <p:cNvCxnSpPr/>
          <p:nvPr/>
        </p:nvCxnSpPr>
        <p:spPr>
          <a:xfrm rot="5400000" flipH="1">
            <a:off x="125413" y="2890838"/>
            <a:ext cx="1125537" cy="406400"/>
          </a:xfrm>
          <a:prstGeom prst="bentConnector3">
            <a:avLst>
              <a:gd name="adj1" fmla="val 49931"/>
            </a:avLst>
          </a:prstGeom>
          <a:ln w="38100" cap="flat" cmpd="sng">
            <a:solidFill>
              <a:srgbClr val="FF0000"/>
            </a:solidFill>
            <a:prstDash val="solid"/>
            <a:miter/>
            <a:headEnd type="none" w="med" len="med"/>
            <a:tailEnd type="none" w="med" len="med"/>
          </a:ln>
        </p:spPr>
      </p:cxnSp>
      <p:cxnSp>
        <p:nvCxnSpPr>
          <p:cNvPr id="87126" name="AutoShape 86"/>
          <p:cNvCxnSpPr/>
          <p:nvPr/>
        </p:nvCxnSpPr>
        <p:spPr>
          <a:xfrm flipV="1">
            <a:off x="468313" y="1136650"/>
            <a:ext cx="1074737" cy="322263"/>
          </a:xfrm>
          <a:prstGeom prst="bentConnector3">
            <a:avLst>
              <a:gd name="adj1" fmla="val -2958"/>
            </a:avLst>
          </a:prstGeom>
          <a:ln w="38100" cap="flat" cmpd="sng">
            <a:solidFill>
              <a:srgbClr val="FF0000"/>
            </a:solidFill>
            <a:prstDash val="solid"/>
            <a:miter/>
            <a:headEnd type="none" w="med" len="med"/>
            <a:tailEnd type="none" w="med" len="med"/>
          </a:ln>
        </p:spPr>
      </p:cxnSp>
      <p:cxnSp>
        <p:nvCxnSpPr>
          <p:cNvPr id="87127" name="AutoShape 87"/>
          <p:cNvCxnSpPr/>
          <p:nvPr/>
        </p:nvCxnSpPr>
        <p:spPr>
          <a:xfrm flipV="1">
            <a:off x="3135313" y="914400"/>
            <a:ext cx="1220787" cy="228600"/>
          </a:xfrm>
          <a:prstGeom prst="bentConnector3">
            <a:avLst>
              <a:gd name="adj1" fmla="val 49417"/>
            </a:avLst>
          </a:prstGeom>
          <a:ln w="38100" cap="flat" cmpd="sng">
            <a:solidFill>
              <a:srgbClr val="FF0000"/>
            </a:solidFill>
            <a:prstDash val="solid"/>
            <a:miter/>
            <a:headEnd type="none" w="med" len="med"/>
            <a:tailEnd type="none" w="med" len="med"/>
          </a:ln>
        </p:spPr>
      </p:cxnSp>
      <p:cxnSp>
        <p:nvCxnSpPr>
          <p:cNvPr id="87128" name="AutoShape 88"/>
          <p:cNvCxnSpPr/>
          <p:nvPr/>
        </p:nvCxnSpPr>
        <p:spPr>
          <a:xfrm>
            <a:off x="6640513" y="990600"/>
            <a:ext cx="493712" cy="1792288"/>
          </a:xfrm>
          <a:prstGeom prst="bentConnector3">
            <a:avLst>
              <a:gd name="adj1" fmla="val 146301"/>
            </a:avLst>
          </a:prstGeom>
          <a:ln w="38100" cap="flat" cmpd="sng">
            <a:solidFill>
              <a:srgbClr val="FF0000"/>
            </a:solidFill>
            <a:prstDash val="solid"/>
            <a:miter/>
            <a:headEnd type="none" w="med" len="med"/>
            <a:tailEnd type="none" w="med" len="med"/>
          </a:ln>
        </p:spPr>
      </p:cxnSp>
      <p:grpSp>
        <p:nvGrpSpPr>
          <p:cNvPr id="7" name="Group 89"/>
          <p:cNvGrpSpPr/>
          <p:nvPr/>
        </p:nvGrpSpPr>
        <p:grpSpPr>
          <a:xfrm>
            <a:off x="4413250" y="2803525"/>
            <a:ext cx="3130550" cy="2678113"/>
            <a:chOff x="2688" y="1750"/>
            <a:chExt cx="1972" cy="1687"/>
          </a:xfrm>
        </p:grpSpPr>
        <p:sp>
          <p:nvSpPr>
            <p:cNvPr id="20551" name="Line 90"/>
            <p:cNvSpPr/>
            <p:nvPr/>
          </p:nvSpPr>
          <p:spPr>
            <a:xfrm flipH="1">
              <a:off x="4250" y="1785"/>
              <a:ext cx="0" cy="1437"/>
            </a:xfrm>
            <a:prstGeom prst="line">
              <a:avLst/>
            </a:prstGeom>
            <a:ln w="38100" cap="flat" cmpd="sng">
              <a:solidFill>
                <a:srgbClr val="FF0000"/>
              </a:solidFill>
              <a:prstDash val="solid"/>
              <a:headEnd type="none" w="med" len="med"/>
              <a:tailEnd type="none" w="med" len="med"/>
            </a:ln>
          </p:spPr>
        </p:sp>
        <p:sp>
          <p:nvSpPr>
            <p:cNvPr id="20552" name="Line 91"/>
            <p:cNvSpPr/>
            <p:nvPr/>
          </p:nvSpPr>
          <p:spPr>
            <a:xfrm>
              <a:off x="2906" y="2505"/>
              <a:ext cx="1500" cy="794"/>
            </a:xfrm>
            <a:prstGeom prst="line">
              <a:avLst/>
            </a:prstGeom>
            <a:ln w="127000" cap="flat" cmpd="sng">
              <a:solidFill>
                <a:srgbClr val="FF0000"/>
              </a:solidFill>
              <a:prstDash val="solid"/>
              <a:headEnd type="none" w="med" len="med"/>
              <a:tailEnd type="none" w="med" len="med"/>
            </a:ln>
          </p:spPr>
        </p:sp>
        <p:sp>
          <p:nvSpPr>
            <p:cNvPr id="20553" name="Line 92"/>
            <p:cNvSpPr/>
            <p:nvPr/>
          </p:nvSpPr>
          <p:spPr>
            <a:xfrm>
              <a:off x="3002" y="1750"/>
              <a:ext cx="24" cy="841"/>
            </a:xfrm>
            <a:prstGeom prst="line">
              <a:avLst/>
            </a:prstGeom>
            <a:ln w="38100" cap="flat" cmpd="sng">
              <a:solidFill>
                <a:srgbClr val="FF0000"/>
              </a:solidFill>
              <a:prstDash val="solid"/>
              <a:headEnd type="none" w="med" len="med"/>
              <a:tailEnd type="none" w="med" len="med"/>
            </a:ln>
          </p:spPr>
        </p:sp>
        <p:sp>
          <p:nvSpPr>
            <p:cNvPr id="20554" name="Text Box 93"/>
            <p:cNvSpPr txBox="1"/>
            <p:nvPr/>
          </p:nvSpPr>
          <p:spPr>
            <a:xfrm>
              <a:off x="2688" y="2316"/>
              <a:ext cx="372" cy="327"/>
            </a:xfrm>
            <a:prstGeom prst="rect">
              <a:avLst/>
            </a:prstGeom>
            <a:noFill/>
            <a:ln w="9525">
              <a:noFill/>
            </a:ln>
          </p:spPr>
          <p:txBody>
            <a:bodyPr>
              <a:spAutoFit/>
            </a:bodyPr>
            <a:lstStyle/>
            <a:p>
              <a:pPr algn="l">
                <a:spcBef>
                  <a:spcPct val="50000"/>
                </a:spcBef>
              </a:pPr>
              <a:r>
                <a:rPr sz="2800" b="1" i="0">
                  <a:solidFill>
                    <a:schemeClr val="accent2"/>
                  </a:solidFill>
                  <a:latin typeface=".VnTime" panose="020B7200000000000000" pitchFamily="34" charset="0"/>
                  <a:ea typeface="VNI-Trung Kien" pitchFamily="2" charset="0"/>
                </a:rPr>
                <a:t>A</a:t>
              </a:r>
            </a:p>
          </p:txBody>
        </p:sp>
        <p:sp>
          <p:nvSpPr>
            <p:cNvPr id="20555" name="Text Box 94"/>
            <p:cNvSpPr txBox="1"/>
            <p:nvPr/>
          </p:nvSpPr>
          <p:spPr>
            <a:xfrm>
              <a:off x="4288" y="3110"/>
              <a:ext cx="372" cy="327"/>
            </a:xfrm>
            <a:prstGeom prst="rect">
              <a:avLst/>
            </a:prstGeom>
            <a:noFill/>
            <a:ln w="9525">
              <a:noFill/>
            </a:ln>
          </p:spPr>
          <p:txBody>
            <a:bodyPr>
              <a:spAutoFit/>
            </a:bodyPr>
            <a:lstStyle/>
            <a:p>
              <a:pPr algn="l">
                <a:spcBef>
                  <a:spcPct val="50000"/>
                </a:spcBef>
              </a:pPr>
              <a:r>
                <a:rPr sz="2800" b="1" i="0">
                  <a:solidFill>
                    <a:schemeClr val="accent2"/>
                  </a:solidFill>
                  <a:latin typeface=".VnTime" panose="020B7200000000000000" pitchFamily="34" charset="0"/>
                  <a:ea typeface="VNI-Trung Kien" pitchFamily="2" charset="0"/>
                </a:rPr>
                <a:t>B</a:t>
              </a:r>
            </a:p>
          </p:txBody>
        </p:sp>
      </p:grpSp>
      <p:cxnSp>
        <p:nvCxnSpPr>
          <p:cNvPr id="20546" name="AutoShape 95"/>
          <p:cNvCxnSpPr/>
          <p:nvPr/>
        </p:nvCxnSpPr>
        <p:spPr>
          <a:xfrm rot="-5400000">
            <a:off x="2751138" y="2390775"/>
            <a:ext cx="874712" cy="1674813"/>
          </a:xfrm>
          <a:prstGeom prst="bentConnector2">
            <a:avLst/>
          </a:prstGeom>
          <a:ln w="38100" cap="flat" cmpd="sng">
            <a:solidFill>
              <a:srgbClr val="FF0000"/>
            </a:solidFill>
            <a:prstDash val="solid"/>
            <a:miter/>
            <a:headEnd type="none" w="med" len="med"/>
            <a:tailEnd type="none" w="med" len="med"/>
          </a:ln>
        </p:spPr>
      </p:cxnSp>
      <p:sp>
        <p:nvSpPr>
          <p:cNvPr id="87137" name="Line 97"/>
          <p:cNvSpPr/>
          <p:nvPr/>
        </p:nvSpPr>
        <p:spPr>
          <a:xfrm>
            <a:off x="4495800" y="3657600"/>
            <a:ext cx="0" cy="533400"/>
          </a:xfrm>
          <a:prstGeom prst="line">
            <a:avLst/>
          </a:prstGeom>
          <a:ln w="57150" cap="flat" cmpd="sng">
            <a:solidFill>
              <a:srgbClr val="CC00FF"/>
            </a:solidFill>
            <a:prstDash val="solid"/>
            <a:headEnd type="none" w="med" len="med"/>
            <a:tailEnd type="triangle" w="med" len="med"/>
          </a:ln>
        </p:spPr>
      </p:sp>
      <p:grpSp>
        <p:nvGrpSpPr>
          <p:cNvPr id="8" name="Group 45"/>
          <p:cNvGrpSpPr/>
          <p:nvPr/>
        </p:nvGrpSpPr>
        <p:grpSpPr bwMode="auto">
          <a:xfrm rot="15423829">
            <a:off x="2836317" y="3892397"/>
            <a:ext cx="2571922" cy="1926484"/>
            <a:chOff x="4765" y="4780"/>
            <a:chExt cx="1355" cy="760"/>
          </a:xfrm>
          <a:effectLst>
            <a:glow rad="63500">
              <a:schemeClr val="accent3">
                <a:satMod val="175000"/>
                <a:alpha val="40000"/>
              </a:schemeClr>
            </a:glow>
          </a:effectLst>
          <a:scene3d>
            <a:camera prst="isometricRightUp">
              <a:rot lat="2400000" lon="18600000" rev="600000"/>
            </a:camera>
            <a:lightRig rig="threePt" dir="t"/>
          </a:scene3d>
        </p:grpSpPr>
        <p:sp>
          <p:nvSpPr>
            <p:cNvPr id="100" name="Line 34"/>
            <p:cNvSpPr>
              <a:spLocks noChangeShapeType="1"/>
            </p:cNvSpPr>
            <p:nvPr/>
          </p:nvSpPr>
          <p:spPr bwMode="auto">
            <a:xfrm>
              <a:off x="5585" y="5420"/>
              <a:ext cx="432" cy="1"/>
            </a:xfrm>
            <a:prstGeom prst="line">
              <a:avLst/>
            </a:pr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 name="Line 35"/>
            <p:cNvSpPr>
              <a:spLocks noChangeShapeType="1"/>
            </p:cNvSpPr>
            <p:nvPr/>
          </p:nvSpPr>
          <p:spPr bwMode="auto">
            <a:xfrm>
              <a:off x="5585" y="5350"/>
              <a:ext cx="418" cy="1"/>
            </a:xfrm>
            <a:prstGeom prst="line">
              <a:avLst/>
            </a:pr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 name="Line 36"/>
            <p:cNvSpPr>
              <a:spLocks noChangeShapeType="1"/>
            </p:cNvSpPr>
            <p:nvPr/>
          </p:nvSpPr>
          <p:spPr bwMode="auto">
            <a:xfrm>
              <a:off x="5565" y="5270"/>
              <a:ext cx="518" cy="1"/>
            </a:xfrm>
            <a:prstGeom prst="line">
              <a:avLst/>
            </a:pr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 name="Arc 37"/>
            <p:cNvSpPr/>
            <p:nvPr/>
          </p:nvSpPr>
          <p:spPr bwMode="auto">
            <a:xfrm rot="6401806">
              <a:off x="5184" y="4871"/>
              <a:ext cx="202" cy="180"/>
            </a:xfrm>
            <a:custGeom>
              <a:avLst/>
              <a:gdLst>
                <a:gd name="G0" fmla="+- 0 0 0"/>
                <a:gd name="G1" fmla="+- 21600 0 0"/>
                <a:gd name="G2" fmla="+- 21600 0 0"/>
                <a:gd name="T0" fmla="*/ 0 w 16846"/>
                <a:gd name="T1" fmla="*/ 0 h 21600"/>
                <a:gd name="T2" fmla="*/ 16846 w 16846"/>
                <a:gd name="T3" fmla="*/ 8081 h 21600"/>
                <a:gd name="T4" fmla="*/ 0 w 16846"/>
                <a:gd name="T5" fmla="*/ 21600 h 21600"/>
              </a:gdLst>
              <a:ahLst/>
              <a:cxnLst>
                <a:cxn ang="0">
                  <a:pos x="T0" y="T1"/>
                </a:cxn>
                <a:cxn ang="0">
                  <a:pos x="T2" y="T3"/>
                </a:cxn>
                <a:cxn ang="0">
                  <a:pos x="T4" y="T5"/>
                </a:cxn>
              </a:cxnLst>
              <a:rect l="0" t="0" r="r" b="b"/>
              <a:pathLst>
                <a:path w="16846" h="21600" fill="none" extrusionOk="0">
                  <a:moveTo>
                    <a:pt x="-1" y="0"/>
                  </a:moveTo>
                  <a:cubicBezTo>
                    <a:pt x="6550" y="0"/>
                    <a:pt x="12746" y="2972"/>
                    <a:pt x="16846" y="8080"/>
                  </a:cubicBezTo>
                </a:path>
                <a:path w="16846" h="21600" stroke="0" extrusionOk="0">
                  <a:moveTo>
                    <a:pt x="-1" y="0"/>
                  </a:moveTo>
                  <a:cubicBezTo>
                    <a:pt x="6550" y="0"/>
                    <a:pt x="12746" y="2972"/>
                    <a:pt x="16846" y="8080"/>
                  </a:cubicBezTo>
                  <a:lnTo>
                    <a:pt x="0" y="21600"/>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4" name="Arc 38"/>
            <p:cNvSpPr/>
            <p:nvPr/>
          </p:nvSpPr>
          <p:spPr bwMode="auto">
            <a:xfrm rot="17382954" flipV="1">
              <a:off x="5696" y="518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5" name="Arc 39"/>
            <p:cNvSpPr/>
            <p:nvPr/>
          </p:nvSpPr>
          <p:spPr bwMode="auto">
            <a:xfrm rot="17382954" flipV="1">
              <a:off x="5516" y="518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6" name="Arc 40"/>
            <p:cNvSpPr/>
            <p:nvPr/>
          </p:nvSpPr>
          <p:spPr bwMode="auto">
            <a:xfrm rot="17382954" flipV="1">
              <a:off x="5686" y="517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7" name="Arc 41"/>
            <p:cNvSpPr/>
            <p:nvPr/>
          </p:nvSpPr>
          <p:spPr bwMode="auto">
            <a:xfrm rot="17382954" flipV="1">
              <a:off x="5496" y="518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8" name="Arc 42"/>
            <p:cNvSpPr/>
            <p:nvPr/>
          </p:nvSpPr>
          <p:spPr bwMode="auto">
            <a:xfrm rot="17382954" flipV="1">
              <a:off x="5586" y="524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 name="Arc 43"/>
            <p:cNvSpPr/>
            <p:nvPr/>
          </p:nvSpPr>
          <p:spPr bwMode="auto">
            <a:xfrm rot="17382954" flipV="1">
              <a:off x="5566" y="524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 name="Arc 44"/>
            <p:cNvSpPr/>
            <p:nvPr/>
          </p:nvSpPr>
          <p:spPr bwMode="auto">
            <a:xfrm rot="17382954" flipV="1">
              <a:off x="5766" y="524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1" name="Arc 45"/>
            <p:cNvSpPr/>
            <p:nvPr/>
          </p:nvSpPr>
          <p:spPr bwMode="auto">
            <a:xfrm rot="17382954" flipV="1">
              <a:off x="5756" y="525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 name="Arc 46"/>
            <p:cNvSpPr/>
            <p:nvPr/>
          </p:nvSpPr>
          <p:spPr bwMode="auto">
            <a:xfrm rot="17382954" flipV="1">
              <a:off x="5586" y="532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3" name="Arc 47"/>
            <p:cNvSpPr/>
            <p:nvPr/>
          </p:nvSpPr>
          <p:spPr bwMode="auto">
            <a:xfrm rot="17382954" flipV="1">
              <a:off x="5606" y="532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4" name="Arc 48"/>
            <p:cNvSpPr/>
            <p:nvPr/>
          </p:nvSpPr>
          <p:spPr bwMode="auto">
            <a:xfrm rot="17382954" flipV="1">
              <a:off x="5816" y="532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5" name="Arc 49"/>
            <p:cNvSpPr/>
            <p:nvPr/>
          </p:nvSpPr>
          <p:spPr bwMode="auto">
            <a:xfrm rot="17382954" flipV="1">
              <a:off x="5796" y="532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6" name="Arc 50"/>
            <p:cNvSpPr/>
            <p:nvPr/>
          </p:nvSpPr>
          <p:spPr bwMode="auto">
            <a:xfrm rot="5400000">
              <a:off x="6020" y="5255"/>
              <a:ext cx="86" cy="115"/>
            </a:xfrm>
            <a:custGeom>
              <a:avLst/>
              <a:gdLst>
                <a:gd name="G0" fmla="+- 21600 0 0"/>
                <a:gd name="G1" fmla="+- 21600 0 0"/>
                <a:gd name="G2" fmla="+- 21600 0 0"/>
                <a:gd name="T0" fmla="*/ 16 w 43200"/>
                <a:gd name="T1" fmla="*/ 22424 h 31665"/>
                <a:gd name="T2" fmla="*/ 40712 w 43200"/>
                <a:gd name="T3" fmla="*/ 31665 h 31665"/>
                <a:gd name="T4" fmla="*/ 21600 w 43200"/>
                <a:gd name="T5" fmla="*/ 21600 h 31665"/>
              </a:gdLst>
              <a:ahLst/>
              <a:cxnLst>
                <a:cxn ang="0">
                  <a:pos x="T0" y="T1"/>
                </a:cxn>
                <a:cxn ang="0">
                  <a:pos x="T2" y="T3"/>
                </a:cxn>
                <a:cxn ang="0">
                  <a:pos x="T4" y="T5"/>
                </a:cxn>
              </a:cxnLst>
              <a:rect l="0" t="0" r="r" b="b"/>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7" name="Line 51"/>
            <p:cNvSpPr>
              <a:spLocks noChangeShapeType="1"/>
            </p:cNvSpPr>
            <p:nvPr/>
          </p:nvSpPr>
          <p:spPr bwMode="auto">
            <a:xfrm>
              <a:off x="5595" y="5490"/>
              <a:ext cx="288" cy="1"/>
            </a:xfrm>
            <a:prstGeom prst="line">
              <a:avLst/>
            </a:pr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8" name="Arc 52"/>
            <p:cNvSpPr/>
            <p:nvPr/>
          </p:nvSpPr>
          <p:spPr bwMode="auto">
            <a:xfrm rot="5400000">
              <a:off x="5901" y="5394"/>
              <a:ext cx="64" cy="115"/>
            </a:xfrm>
            <a:custGeom>
              <a:avLst/>
              <a:gdLst>
                <a:gd name="G0" fmla="+- 21600 0 0"/>
                <a:gd name="G1" fmla="+- 21600 0 0"/>
                <a:gd name="G2" fmla="+- 21600 0 0"/>
                <a:gd name="T0" fmla="*/ 16 w 43200"/>
                <a:gd name="T1" fmla="*/ 22424 h 31665"/>
                <a:gd name="T2" fmla="*/ 40712 w 43200"/>
                <a:gd name="T3" fmla="*/ 31665 h 31665"/>
                <a:gd name="T4" fmla="*/ 21600 w 43200"/>
                <a:gd name="T5" fmla="*/ 21600 h 31665"/>
              </a:gdLst>
              <a:ahLst/>
              <a:cxnLst>
                <a:cxn ang="0">
                  <a:pos x="T0" y="T1"/>
                </a:cxn>
                <a:cxn ang="0">
                  <a:pos x="T2" y="T3"/>
                </a:cxn>
                <a:cxn ang="0">
                  <a:pos x="T4" y="T5"/>
                </a:cxn>
              </a:cxnLst>
              <a:rect l="0" t="0" r="r" b="b"/>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9" name="Arc 53"/>
            <p:cNvSpPr/>
            <p:nvPr/>
          </p:nvSpPr>
          <p:spPr bwMode="auto">
            <a:xfrm rot="17382954" flipV="1">
              <a:off x="5696" y="538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0" name="Arc 54"/>
            <p:cNvSpPr/>
            <p:nvPr/>
          </p:nvSpPr>
          <p:spPr bwMode="auto">
            <a:xfrm rot="17382954" flipV="1">
              <a:off x="5546" y="538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1" name="Arc 55"/>
            <p:cNvSpPr/>
            <p:nvPr/>
          </p:nvSpPr>
          <p:spPr bwMode="auto">
            <a:xfrm rot="17382954" flipV="1">
              <a:off x="5526" y="538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2" name="Arc 56"/>
            <p:cNvSpPr/>
            <p:nvPr/>
          </p:nvSpPr>
          <p:spPr bwMode="auto">
            <a:xfrm rot="10295798">
              <a:off x="4945" y="5360"/>
              <a:ext cx="72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3" name="Arc 57"/>
            <p:cNvSpPr/>
            <p:nvPr/>
          </p:nvSpPr>
          <p:spPr bwMode="auto">
            <a:xfrm rot="1989342" flipH="1">
              <a:off x="5185" y="4780"/>
              <a:ext cx="130" cy="37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4" name="Arc 58"/>
            <p:cNvSpPr/>
            <p:nvPr/>
          </p:nvSpPr>
          <p:spPr bwMode="auto">
            <a:xfrm rot="23656161">
              <a:off x="5303" y="4824"/>
              <a:ext cx="101" cy="115"/>
            </a:xfrm>
            <a:custGeom>
              <a:avLst/>
              <a:gdLst>
                <a:gd name="G0" fmla="+- 21600 0 0"/>
                <a:gd name="G1" fmla="+- 21600 0 0"/>
                <a:gd name="G2" fmla="+- 21600 0 0"/>
                <a:gd name="T0" fmla="*/ 16 w 43200"/>
                <a:gd name="T1" fmla="*/ 22424 h 31665"/>
                <a:gd name="T2" fmla="*/ 40712 w 43200"/>
                <a:gd name="T3" fmla="*/ 31665 h 31665"/>
                <a:gd name="T4" fmla="*/ 21600 w 43200"/>
                <a:gd name="T5" fmla="*/ 21600 h 31665"/>
              </a:gdLst>
              <a:ahLst/>
              <a:cxnLst>
                <a:cxn ang="0">
                  <a:pos x="T0" y="T1"/>
                </a:cxn>
                <a:cxn ang="0">
                  <a:pos x="T2" y="T3"/>
                </a:cxn>
                <a:cxn ang="0">
                  <a:pos x="T4" y="T5"/>
                </a:cxn>
              </a:cxnLst>
              <a:rect l="0" t="0" r="r" b="b"/>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5" name="Line 59"/>
            <p:cNvSpPr>
              <a:spLocks noChangeShapeType="1"/>
            </p:cNvSpPr>
            <p:nvPr/>
          </p:nvSpPr>
          <p:spPr bwMode="auto">
            <a:xfrm>
              <a:off x="4765" y="5440"/>
              <a:ext cx="187" cy="1"/>
            </a:xfrm>
            <a:prstGeom prst="line">
              <a:avLst/>
            </a:pr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6" name="Arc 60"/>
            <p:cNvSpPr/>
            <p:nvPr/>
          </p:nvSpPr>
          <p:spPr bwMode="auto">
            <a:xfrm rot="10800000">
              <a:off x="5285" y="5030"/>
              <a:ext cx="72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7" name="Arc 61"/>
            <p:cNvSpPr/>
            <p:nvPr/>
          </p:nvSpPr>
          <p:spPr bwMode="auto">
            <a:xfrm rot="17382954" flipV="1">
              <a:off x="5426" y="524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8" name="Arc 62"/>
            <p:cNvSpPr/>
            <p:nvPr/>
          </p:nvSpPr>
          <p:spPr bwMode="auto">
            <a:xfrm rot="5400000">
              <a:off x="5987" y="5328"/>
              <a:ext cx="72" cy="115"/>
            </a:xfrm>
            <a:custGeom>
              <a:avLst/>
              <a:gdLst>
                <a:gd name="G0" fmla="+- 21600 0 0"/>
                <a:gd name="G1" fmla="+- 21600 0 0"/>
                <a:gd name="G2" fmla="+- 21600 0 0"/>
                <a:gd name="T0" fmla="*/ 16 w 43200"/>
                <a:gd name="T1" fmla="*/ 22424 h 31665"/>
                <a:gd name="T2" fmla="*/ 40712 w 43200"/>
                <a:gd name="T3" fmla="*/ 31665 h 31665"/>
                <a:gd name="T4" fmla="*/ 21600 w 43200"/>
                <a:gd name="T5" fmla="*/ 21600 h 31665"/>
              </a:gdLst>
              <a:ahLst/>
              <a:cxnLst>
                <a:cxn ang="0">
                  <a:pos x="T0" y="T1"/>
                </a:cxn>
                <a:cxn ang="0">
                  <a:pos x="T2" y="T3"/>
                </a:cxn>
                <a:cxn ang="0">
                  <a:pos x="T4" y="T5"/>
                </a:cxn>
              </a:cxnLst>
              <a:rect l="0" t="0" r="r" b="b"/>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9" name="Arc 63"/>
            <p:cNvSpPr/>
            <p:nvPr/>
          </p:nvSpPr>
          <p:spPr bwMode="auto">
            <a:xfrm rot="17382954" flipV="1">
              <a:off x="5231" y="4854"/>
              <a:ext cx="29" cy="181"/>
            </a:xfrm>
            <a:custGeom>
              <a:avLst/>
              <a:gdLst>
                <a:gd name="G0" fmla="+- 0 0 0"/>
                <a:gd name="G1" fmla="+- 21600 0 0"/>
                <a:gd name="G2" fmla="+- 21600 0 0"/>
                <a:gd name="T0" fmla="*/ 0 w 15835"/>
                <a:gd name="T1" fmla="*/ 0 h 21600"/>
                <a:gd name="T2" fmla="*/ 15835 w 15835"/>
                <a:gd name="T3" fmla="*/ 6909 h 21600"/>
                <a:gd name="T4" fmla="*/ 0 w 15835"/>
                <a:gd name="T5" fmla="*/ 21600 h 21600"/>
              </a:gdLst>
              <a:ahLst/>
              <a:cxnLst>
                <a:cxn ang="0">
                  <a:pos x="T0" y="T1"/>
                </a:cxn>
                <a:cxn ang="0">
                  <a:pos x="T2" y="T3"/>
                </a:cxn>
                <a:cxn ang="0">
                  <a:pos x="T4" y="T5"/>
                </a:cxn>
              </a:cxnLst>
              <a:rect l="0" t="0" r="r" b="b"/>
              <a:pathLst>
                <a:path w="15835" h="21600" fill="none" extrusionOk="0">
                  <a:moveTo>
                    <a:pt x="-1" y="0"/>
                  </a:moveTo>
                  <a:cubicBezTo>
                    <a:pt x="6009" y="0"/>
                    <a:pt x="11747" y="2503"/>
                    <a:pt x="15834" y="6909"/>
                  </a:cubicBezTo>
                </a:path>
                <a:path w="15835" h="21600" stroke="0" extrusionOk="0">
                  <a:moveTo>
                    <a:pt x="-1" y="0"/>
                  </a:moveTo>
                  <a:cubicBezTo>
                    <a:pt x="6009" y="0"/>
                    <a:pt x="11747" y="2503"/>
                    <a:pt x="15834" y="6909"/>
                  </a:cubicBezTo>
                  <a:lnTo>
                    <a:pt x="0" y="21600"/>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0" name="Arc 64"/>
            <p:cNvSpPr/>
            <p:nvPr/>
          </p:nvSpPr>
          <p:spPr bwMode="auto">
            <a:xfrm rot="4595910" flipV="1">
              <a:off x="5166" y="4919"/>
              <a:ext cx="179" cy="141"/>
            </a:xfrm>
            <a:custGeom>
              <a:avLst/>
              <a:gdLst>
                <a:gd name="G0" fmla="+- 0 0 0"/>
                <a:gd name="G1" fmla="+- 16755 0 0"/>
                <a:gd name="G2" fmla="+- 21600 0 0"/>
                <a:gd name="T0" fmla="*/ 13632 w 20705"/>
                <a:gd name="T1" fmla="*/ 0 h 16755"/>
                <a:gd name="T2" fmla="*/ 20705 w 20705"/>
                <a:gd name="T3" fmla="*/ 10602 h 16755"/>
                <a:gd name="T4" fmla="*/ 0 w 20705"/>
                <a:gd name="T5" fmla="*/ 16755 h 16755"/>
              </a:gdLst>
              <a:ahLst/>
              <a:cxnLst>
                <a:cxn ang="0">
                  <a:pos x="T0" y="T1"/>
                </a:cxn>
                <a:cxn ang="0">
                  <a:pos x="T2" y="T3"/>
                </a:cxn>
                <a:cxn ang="0">
                  <a:pos x="T4" y="T5"/>
                </a:cxn>
              </a:cxnLst>
              <a:rect l="0" t="0" r="r" b="b"/>
              <a:pathLst>
                <a:path w="20705" h="16755" fill="none" extrusionOk="0">
                  <a:moveTo>
                    <a:pt x="13631" y="0"/>
                  </a:moveTo>
                  <a:cubicBezTo>
                    <a:pt x="17002" y="2742"/>
                    <a:pt x="19467" y="6437"/>
                    <a:pt x="20705" y="10601"/>
                  </a:cubicBezTo>
                </a:path>
                <a:path w="20705" h="16755" stroke="0" extrusionOk="0">
                  <a:moveTo>
                    <a:pt x="13631" y="0"/>
                  </a:moveTo>
                  <a:cubicBezTo>
                    <a:pt x="17002" y="2742"/>
                    <a:pt x="19467" y="6437"/>
                    <a:pt x="20705" y="10601"/>
                  </a:cubicBezTo>
                  <a:lnTo>
                    <a:pt x="0" y="16755"/>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1" name="Arc 65"/>
            <p:cNvSpPr/>
            <p:nvPr/>
          </p:nvSpPr>
          <p:spPr bwMode="auto">
            <a:xfrm rot="5400000">
              <a:off x="5999" y="5196"/>
              <a:ext cx="58" cy="86"/>
            </a:xfrm>
            <a:custGeom>
              <a:avLst/>
              <a:gdLst>
                <a:gd name="G0" fmla="+- 21600 0 0"/>
                <a:gd name="G1" fmla="+- 21600 0 0"/>
                <a:gd name="G2" fmla="+- 21600 0 0"/>
                <a:gd name="T0" fmla="*/ 16 w 43200"/>
                <a:gd name="T1" fmla="*/ 22424 h 31665"/>
                <a:gd name="T2" fmla="*/ 40712 w 43200"/>
                <a:gd name="T3" fmla="*/ 31665 h 31665"/>
                <a:gd name="T4" fmla="*/ 21600 w 43200"/>
                <a:gd name="T5" fmla="*/ 21600 h 31665"/>
              </a:gdLst>
              <a:ahLst/>
              <a:cxnLst>
                <a:cxn ang="0">
                  <a:pos x="T0" y="T1"/>
                </a:cxn>
                <a:cxn ang="0">
                  <a:pos x="T2" y="T3"/>
                </a:cxn>
                <a:cxn ang="0">
                  <a:pos x="T4" y="T5"/>
                </a:cxn>
              </a:cxnLst>
              <a:rect l="0" t="0" r="r" b="b"/>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2" name="Arc 66"/>
            <p:cNvSpPr/>
            <p:nvPr/>
          </p:nvSpPr>
          <p:spPr bwMode="auto">
            <a:xfrm rot="17382954" flipV="1">
              <a:off x="5426" y="532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3" name="Arc 67"/>
            <p:cNvSpPr/>
            <p:nvPr/>
          </p:nvSpPr>
          <p:spPr bwMode="auto">
            <a:xfrm rot="17382954" flipV="1">
              <a:off x="5386" y="516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4" name="Arc 68"/>
            <p:cNvSpPr/>
            <p:nvPr/>
          </p:nvSpPr>
          <p:spPr bwMode="auto">
            <a:xfrm rot="14061611">
              <a:off x="5368" y="5257"/>
              <a:ext cx="244" cy="130"/>
            </a:xfrm>
            <a:custGeom>
              <a:avLst/>
              <a:gdLst>
                <a:gd name="G0" fmla="+- 0 0 0"/>
                <a:gd name="G1" fmla="+- 21600 0 0"/>
                <a:gd name="G2" fmla="+- 21600 0 0"/>
                <a:gd name="T0" fmla="*/ 0 w 18301"/>
                <a:gd name="T1" fmla="*/ 0 h 21600"/>
                <a:gd name="T2" fmla="*/ 18301 w 18301"/>
                <a:gd name="T3" fmla="*/ 10126 h 21600"/>
                <a:gd name="T4" fmla="*/ 0 w 18301"/>
                <a:gd name="T5" fmla="*/ 21600 h 21600"/>
              </a:gdLst>
              <a:ahLst/>
              <a:cxnLst>
                <a:cxn ang="0">
                  <a:pos x="T0" y="T1"/>
                </a:cxn>
                <a:cxn ang="0">
                  <a:pos x="T2" y="T3"/>
                </a:cxn>
                <a:cxn ang="0">
                  <a:pos x="T4" y="T5"/>
                </a:cxn>
              </a:cxnLst>
              <a:rect l="0" t="0" r="r" b="b"/>
              <a:pathLst>
                <a:path w="18301" h="21600" fill="none" extrusionOk="0">
                  <a:moveTo>
                    <a:pt x="-1" y="0"/>
                  </a:moveTo>
                  <a:cubicBezTo>
                    <a:pt x="7436" y="0"/>
                    <a:pt x="14350" y="3825"/>
                    <a:pt x="18300" y="10126"/>
                  </a:cubicBezTo>
                </a:path>
                <a:path w="18301" h="21600" stroke="0" extrusionOk="0">
                  <a:moveTo>
                    <a:pt x="-1" y="0"/>
                  </a:moveTo>
                  <a:cubicBezTo>
                    <a:pt x="7436" y="0"/>
                    <a:pt x="14350" y="3825"/>
                    <a:pt x="18300" y="10126"/>
                  </a:cubicBezTo>
                  <a:lnTo>
                    <a:pt x="0" y="21600"/>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5" name="Arc 69"/>
            <p:cNvSpPr/>
            <p:nvPr/>
          </p:nvSpPr>
          <p:spPr bwMode="auto">
            <a:xfrm rot="15244301">
              <a:off x="5242" y="5186"/>
              <a:ext cx="230" cy="13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6" name="Arc 70"/>
            <p:cNvSpPr/>
            <p:nvPr/>
          </p:nvSpPr>
          <p:spPr bwMode="auto">
            <a:xfrm rot="8974941">
              <a:off x="5026" y="5129"/>
              <a:ext cx="288" cy="13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7" name="Arc 71"/>
            <p:cNvSpPr/>
            <p:nvPr/>
          </p:nvSpPr>
          <p:spPr bwMode="auto">
            <a:xfrm rot="-3471052">
              <a:off x="4928" y="5117"/>
              <a:ext cx="244" cy="130"/>
            </a:xfrm>
            <a:custGeom>
              <a:avLst/>
              <a:gdLst>
                <a:gd name="G0" fmla="+- 0 0 0"/>
                <a:gd name="G1" fmla="+- 21600 0 0"/>
                <a:gd name="G2" fmla="+- 21600 0 0"/>
                <a:gd name="T0" fmla="*/ 0 w 18301"/>
                <a:gd name="T1" fmla="*/ 0 h 21600"/>
                <a:gd name="T2" fmla="*/ 18301 w 18301"/>
                <a:gd name="T3" fmla="*/ 10126 h 21600"/>
                <a:gd name="T4" fmla="*/ 0 w 18301"/>
                <a:gd name="T5" fmla="*/ 21600 h 21600"/>
              </a:gdLst>
              <a:ahLst/>
              <a:cxnLst>
                <a:cxn ang="0">
                  <a:pos x="T0" y="T1"/>
                </a:cxn>
                <a:cxn ang="0">
                  <a:pos x="T2" y="T3"/>
                </a:cxn>
                <a:cxn ang="0">
                  <a:pos x="T4" y="T5"/>
                </a:cxn>
              </a:cxnLst>
              <a:rect l="0" t="0" r="r" b="b"/>
              <a:pathLst>
                <a:path w="18301" h="21600" fill="none" extrusionOk="0">
                  <a:moveTo>
                    <a:pt x="-1" y="0"/>
                  </a:moveTo>
                  <a:cubicBezTo>
                    <a:pt x="7436" y="0"/>
                    <a:pt x="14350" y="3825"/>
                    <a:pt x="18300" y="10126"/>
                  </a:cubicBezTo>
                </a:path>
                <a:path w="18301" h="21600" stroke="0" extrusionOk="0">
                  <a:moveTo>
                    <a:pt x="-1" y="0"/>
                  </a:moveTo>
                  <a:cubicBezTo>
                    <a:pt x="7436" y="0"/>
                    <a:pt x="14350" y="3825"/>
                    <a:pt x="18300" y="10126"/>
                  </a:cubicBezTo>
                  <a:lnTo>
                    <a:pt x="0" y="21600"/>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8" name="Line 72"/>
            <p:cNvSpPr>
              <a:spLocks noChangeShapeType="1"/>
            </p:cNvSpPr>
            <p:nvPr/>
          </p:nvSpPr>
          <p:spPr bwMode="auto">
            <a:xfrm>
              <a:off x="4765" y="5200"/>
              <a:ext cx="187" cy="1"/>
            </a:xfrm>
            <a:prstGeom prst="line">
              <a:avLst/>
            </a:pr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9" name="Arc 73"/>
            <p:cNvSpPr/>
            <p:nvPr/>
          </p:nvSpPr>
          <p:spPr bwMode="auto">
            <a:xfrm rot="8303060" flipV="1">
              <a:off x="4895" y="5240"/>
              <a:ext cx="179" cy="141"/>
            </a:xfrm>
            <a:custGeom>
              <a:avLst/>
              <a:gdLst>
                <a:gd name="G0" fmla="+- 0 0 0"/>
                <a:gd name="G1" fmla="+- 16755 0 0"/>
                <a:gd name="G2" fmla="+- 21600 0 0"/>
                <a:gd name="T0" fmla="*/ 13632 w 20705"/>
                <a:gd name="T1" fmla="*/ 0 h 16755"/>
                <a:gd name="T2" fmla="*/ 20705 w 20705"/>
                <a:gd name="T3" fmla="*/ 10602 h 16755"/>
                <a:gd name="T4" fmla="*/ 0 w 20705"/>
                <a:gd name="T5" fmla="*/ 16755 h 16755"/>
              </a:gdLst>
              <a:ahLst/>
              <a:cxnLst>
                <a:cxn ang="0">
                  <a:pos x="T0" y="T1"/>
                </a:cxn>
                <a:cxn ang="0">
                  <a:pos x="T2" y="T3"/>
                </a:cxn>
                <a:cxn ang="0">
                  <a:pos x="T4" y="T5"/>
                </a:cxn>
              </a:cxnLst>
              <a:rect l="0" t="0" r="r" b="b"/>
              <a:pathLst>
                <a:path w="20705" h="16755" fill="none" extrusionOk="0">
                  <a:moveTo>
                    <a:pt x="13631" y="0"/>
                  </a:moveTo>
                  <a:cubicBezTo>
                    <a:pt x="17002" y="2742"/>
                    <a:pt x="19467" y="6437"/>
                    <a:pt x="20705" y="10601"/>
                  </a:cubicBezTo>
                </a:path>
                <a:path w="20705" h="16755" stroke="0" extrusionOk="0">
                  <a:moveTo>
                    <a:pt x="13631" y="0"/>
                  </a:moveTo>
                  <a:cubicBezTo>
                    <a:pt x="17002" y="2742"/>
                    <a:pt x="19467" y="6437"/>
                    <a:pt x="20705" y="10601"/>
                  </a:cubicBezTo>
                  <a:lnTo>
                    <a:pt x="0" y="16755"/>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0" name="Arc 74"/>
            <p:cNvSpPr/>
            <p:nvPr/>
          </p:nvSpPr>
          <p:spPr bwMode="auto">
            <a:xfrm rot="8303060" flipV="1">
              <a:off x="4925" y="5300"/>
              <a:ext cx="179" cy="141"/>
            </a:xfrm>
            <a:custGeom>
              <a:avLst/>
              <a:gdLst>
                <a:gd name="G0" fmla="+- 0 0 0"/>
                <a:gd name="G1" fmla="+- 16755 0 0"/>
                <a:gd name="G2" fmla="+- 21600 0 0"/>
                <a:gd name="T0" fmla="*/ 13632 w 20705"/>
                <a:gd name="T1" fmla="*/ 0 h 16755"/>
                <a:gd name="T2" fmla="*/ 20705 w 20705"/>
                <a:gd name="T3" fmla="*/ 10602 h 16755"/>
                <a:gd name="T4" fmla="*/ 0 w 20705"/>
                <a:gd name="T5" fmla="*/ 16755 h 16755"/>
              </a:gdLst>
              <a:ahLst/>
              <a:cxnLst>
                <a:cxn ang="0">
                  <a:pos x="T0" y="T1"/>
                </a:cxn>
                <a:cxn ang="0">
                  <a:pos x="T2" y="T3"/>
                </a:cxn>
                <a:cxn ang="0">
                  <a:pos x="T4" y="T5"/>
                </a:cxn>
              </a:cxnLst>
              <a:rect l="0" t="0" r="r" b="b"/>
              <a:pathLst>
                <a:path w="20705" h="16755" fill="none" extrusionOk="0">
                  <a:moveTo>
                    <a:pt x="13631" y="0"/>
                  </a:moveTo>
                  <a:cubicBezTo>
                    <a:pt x="17002" y="2742"/>
                    <a:pt x="19467" y="6437"/>
                    <a:pt x="20705" y="10601"/>
                  </a:cubicBezTo>
                </a:path>
                <a:path w="20705" h="16755" stroke="0" extrusionOk="0">
                  <a:moveTo>
                    <a:pt x="13631" y="0"/>
                  </a:moveTo>
                  <a:cubicBezTo>
                    <a:pt x="17002" y="2742"/>
                    <a:pt x="19467" y="6437"/>
                    <a:pt x="20705" y="10601"/>
                  </a:cubicBezTo>
                  <a:lnTo>
                    <a:pt x="0" y="16755"/>
                  </a:lnTo>
                  <a:close/>
                </a:path>
              </a:pathLst>
            </a:custGeom>
            <a:noFill/>
            <a:ln w="5715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43" name="Line 97"/>
          <p:cNvSpPr/>
          <p:nvPr/>
        </p:nvSpPr>
        <p:spPr>
          <a:xfrm flipH="1" flipV="1">
            <a:off x="4876800" y="4267200"/>
            <a:ext cx="838200" cy="457200"/>
          </a:xfrm>
          <a:prstGeom prst="line">
            <a:avLst/>
          </a:prstGeom>
          <a:ln w="57150" cap="flat" cmpd="sng">
            <a:solidFill>
              <a:srgbClr val="FF0000"/>
            </a:solidFill>
            <a:prstDash val="solid"/>
            <a:headEnd type="none" w="med" len="med"/>
            <a:tailEnd type="triangle" w="med" len="med"/>
          </a:ln>
        </p:spPr>
      </p:sp>
      <p:sp>
        <p:nvSpPr>
          <p:cNvPr id="144" name="Line 97"/>
          <p:cNvSpPr/>
          <p:nvPr/>
        </p:nvSpPr>
        <p:spPr>
          <a:xfrm flipH="1" flipV="1">
            <a:off x="3581400" y="5334000"/>
            <a:ext cx="1143000" cy="46038"/>
          </a:xfrm>
          <a:prstGeom prst="line">
            <a:avLst/>
          </a:prstGeom>
          <a:ln w="57150" cap="flat" cmpd="sng">
            <a:solidFill>
              <a:srgbClr val="00B050"/>
            </a:solidFill>
            <a:prstDash val="solid"/>
            <a:headEnd type="none" w="med" len="med"/>
            <a:tailEnd type="triangle" w="med" len="med"/>
          </a:ln>
        </p:spPr>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7137"/>
                                        </p:tgtEl>
                                        <p:attrNameLst>
                                          <p:attrName>style.visibility</p:attrName>
                                        </p:attrNameLst>
                                      </p:cBhvr>
                                      <p:to>
                                        <p:strVal val="visible"/>
                                      </p:to>
                                    </p:set>
                                    <p:animEffect transition="in" filter="box(in)">
                                      <p:cBhvr>
                                        <p:cTn id="7" dur="500"/>
                                        <p:tgtEl>
                                          <p:spTgt spid="871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3"/>
                                        </p:tgtEl>
                                        <p:attrNameLst>
                                          <p:attrName>style.visibility</p:attrName>
                                        </p:attrNameLst>
                                      </p:cBhvr>
                                      <p:to>
                                        <p:strVal val="visible"/>
                                      </p:to>
                                    </p:set>
                                    <p:animEffect transition="in" filter="wipe(down)">
                                      <p:cBhvr>
                                        <p:cTn id="12" dur="500"/>
                                        <p:tgtEl>
                                          <p:spTgt spid="14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44"/>
                                        </p:tgtEl>
                                        <p:attrNameLst>
                                          <p:attrName>style.visibility</p:attrName>
                                        </p:attrNameLst>
                                      </p:cBhvr>
                                      <p:to>
                                        <p:strVal val="visible"/>
                                      </p:to>
                                    </p:set>
                                    <p:animEffect transition="in" filter="wipe(right)">
                                      <p:cBhvr>
                                        <p:cTn id="23" dur="1000"/>
                                        <p:tgtEl>
                                          <p:spTgt spid="144"/>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nodeType="clickEffect">
                                  <p:stCondLst>
                                    <p:cond delay="0"/>
                                  </p:stCondLst>
                                  <p:childTnLst>
                                    <p:animRot by="1200000">
                                      <p:cBhvr>
                                        <p:cTn id="27" dur="2000" fill="hold"/>
                                        <p:tgtEl>
                                          <p:spTgt spid="3"/>
                                        </p:tgtEl>
                                        <p:attrNameLst>
                                          <p:attrName>r</p:attrName>
                                        </p:attrNameLst>
                                      </p:cBhvr>
                                    </p:animRo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87127"/>
                                        </p:tgtEl>
                                        <p:attrNameLst>
                                          <p:attrName>style.visibility</p:attrName>
                                        </p:attrNameLst>
                                      </p:cBhvr>
                                      <p:to>
                                        <p:strVal val="visible"/>
                                      </p:to>
                                    </p:set>
                                    <p:animEffect transition="in" filter="wipe(down)">
                                      <p:cBhvr>
                                        <p:cTn id="31" dur="500"/>
                                        <p:tgtEl>
                                          <p:spTgt spid="87127"/>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87128"/>
                                        </p:tgtEl>
                                        <p:attrNameLst>
                                          <p:attrName>style.visibility</p:attrName>
                                        </p:attrNameLst>
                                      </p:cBhvr>
                                      <p:to>
                                        <p:strVal val="visible"/>
                                      </p:to>
                                    </p:set>
                                    <p:animEffect transition="in" filter="wipe(left)">
                                      <p:cBhvr>
                                        <p:cTn id="35" dur="500"/>
                                        <p:tgtEl>
                                          <p:spTgt spid="87128"/>
                                        </p:tgtEl>
                                      </p:cBhvr>
                                    </p:animEffect>
                                  </p:childTnLst>
                                </p:cTn>
                              </p:par>
                            </p:childTnLst>
                          </p:cTn>
                        </p:par>
                        <p:par>
                          <p:cTn id="36" fill="hold">
                            <p:stCondLst>
                              <p:cond delay="3000"/>
                            </p:stCondLst>
                            <p:childTnLst>
                              <p:par>
                                <p:cTn id="37" presetID="22" presetClass="entr" presetSubtype="2"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right)">
                                      <p:cBhvr>
                                        <p:cTn id="39" dur="500"/>
                                        <p:tgtEl>
                                          <p:spTgt spid="7"/>
                                        </p:tgtEl>
                                      </p:cBhvr>
                                    </p:animEffect>
                                  </p:childTnLst>
                                </p:cTn>
                              </p:par>
                            </p:childTnLst>
                          </p:cTn>
                        </p:par>
                        <p:par>
                          <p:cTn id="40" fill="hold">
                            <p:stCondLst>
                              <p:cond delay="3500"/>
                            </p:stCondLst>
                            <p:childTnLst>
                              <p:par>
                                <p:cTn id="41" presetID="22" presetClass="entr" presetSubtype="2" fill="hold" nodeType="afterEffect">
                                  <p:stCondLst>
                                    <p:cond delay="0"/>
                                  </p:stCondLst>
                                  <p:childTnLst>
                                    <p:set>
                                      <p:cBhvr>
                                        <p:cTn id="42" dur="1" fill="hold">
                                          <p:stCondLst>
                                            <p:cond delay="0"/>
                                          </p:stCondLst>
                                        </p:cTn>
                                        <p:tgtEl>
                                          <p:spTgt spid="20546"/>
                                        </p:tgtEl>
                                        <p:attrNameLst>
                                          <p:attrName>style.visibility</p:attrName>
                                        </p:attrNameLst>
                                      </p:cBhvr>
                                      <p:to>
                                        <p:strVal val="visible"/>
                                      </p:to>
                                    </p:set>
                                    <p:animEffect transition="in" filter="wipe(right)">
                                      <p:cBhvr>
                                        <p:cTn id="43" dur="500"/>
                                        <p:tgtEl>
                                          <p:spTgt spid="20546"/>
                                        </p:tgtEl>
                                      </p:cBhvr>
                                    </p:animEffect>
                                  </p:childTnLst>
                                </p:cTn>
                              </p:par>
                            </p:childTnLst>
                          </p:cTn>
                        </p:par>
                        <p:par>
                          <p:cTn id="44" fill="hold">
                            <p:stCondLst>
                              <p:cond delay="4000"/>
                            </p:stCondLst>
                            <p:childTnLst>
                              <p:par>
                                <p:cTn id="45" presetID="22" presetClass="entr" presetSubtype="4" fill="hold" nodeType="afterEffect">
                                  <p:stCondLst>
                                    <p:cond delay="0"/>
                                  </p:stCondLst>
                                  <p:childTnLst>
                                    <p:set>
                                      <p:cBhvr>
                                        <p:cTn id="46" dur="1" fill="hold">
                                          <p:stCondLst>
                                            <p:cond delay="0"/>
                                          </p:stCondLst>
                                        </p:cTn>
                                        <p:tgtEl>
                                          <p:spTgt spid="87125"/>
                                        </p:tgtEl>
                                        <p:attrNameLst>
                                          <p:attrName>style.visibility</p:attrName>
                                        </p:attrNameLst>
                                      </p:cBhvr>
                                      <p:to>
                                        <p:strVal val="visible"/>
                                      </p:to>
                                    </p:set>
                                    <p:animEffect transition="in" filter="wipe(down)">
                                      <p:cBhvr>
                                        <p:cTn id="47" dur="500"/>
                                        <p:tgtEl>
                                          <p:spTgt spid="87125"/>
                                        </p:tgtEl>
                                      </p:cBhvr>
                                    </p:animEffect>
                                  </p:childTnLst>
                                </p:cTn>
                              </p:par>
                            </p:childTnLst>
                          </p:cTn>
                        </p:par>
                        <p:par>
                          <p:cTn id="48" fill="hold">
                            <p:stCondLst>
                              <p:cond delay="4500"/>
                            </p:stCondLst>
                            <p:childTnLst>
                              <p:par>
                                <p:cTn id="49" presetID="22" presetClass="entr" presetSubtype="4" fill="hold" nodeType="afterEffect">
                                  <p:stCondLst>
                                    <p:cond delay="0"/>
                                  </p:stCondLst>
                                  <p:childTnLst>
                                    <p:set>
                                      <p:cBhvr>
                                        <p:cTn id="50" dur="1" fill="hold">
                                          <p:stCondLst>
                                            <p:cond delay="0"/>
                                          </p:stCondLst>
                                        </p:cTn>
                                        <p:tgtEl>
                                          <p:spTgt spid="87126"/>
                                        </p:tgtEl>
                                        <p:attrNameLst>
                                          <p:attrName>style.visibility</p:attrName>
                                        </p:attrNameLst>
                                      </p:cBhvr>
                                      <p:to>
                                        <p:strVal val="visible"/>
                                      </p:to>
                                    </p:set>
                                    <p:animEffect transition="in" filter="wipe(down)">
                                      <p:cBhvr>
                                        <p:cTn id="51" dur="500"/>
                                        <p:tgtEl>
                                          <p:spTgt spid="87126"/>
                                        </p:tgtEl>
                                      </p:cBhvr>
                                    </p:animEffect>
                                  </p:childTnLst>
                                </p:cTn>
                              </p:par>
                            </p:childTnLst>
                          </p:cTn>
                        </p:par>
                        <p:par>
                          <p:cTn id="52" fill="hold">
                            <p:stCondLst>
                              <p:cond delay="5000"/>
                            </p:stCondLst>
                            <p:childTnLst>
                              <p:par>
                                <p:cTn id="53" presetID="8" presetClass="emph" presetSubtype="0" fill="hold" nodeType="afterEffect">
                                  <p:stCondLst>
                                    <p:cond delay="0"/>
                                  </p:stCondLst>
                                  <p:childTnLst>
                                    <p:animRot by="2100000">
                                      <p:cBhvr>
                                        <p:cTn id="54" dur="2000" fill="hold"/>
                                        <p:tgtEl>
                                          <p:spTgt spid="87047"/>
                                        </p:tgtEl>
                                        <p:attrNameLst>
                                          <p:attrName>r</p:attrName>
                                        </p:attrNameLst>
                                      </p:cBhvr>
                                    </p:animRot>
                                  </p:childTnLst>
                                </p:cTn>
                              </p:par>
                              <p:par>
                                <p:cTn id="55" presetID="35" presetClass="path" presetSubtype="0" accel="50000" decel="50000" fill="hold" nodeType="withEffect">
                                  <p:stCondLst>
                                    <p:cond delay="0"/>
                                  </p:stCondLst>
                                  <p:childTnLst>
                                    <p:animMotion origin="layout" path="M 2.77778E-6 7.14781E-7 L -0.06285 0.00486 " pathEditMode="relative" rAng="0" ptsTypes="AA">
                                      <p:cBhvr>
                                        <p:cTn id="56" dur="5000" fill="hold"/>
                                        <p:tgtEl>
                                          <p:spTgt spid="7"/>
                                        </p:tgtEl>
                                        <p:attrNameLst>
                                          <p:attrName>ppt_x</p:attrName>
                                          <p:attrName>ppt_y</p:attrName>
                                        </p:attrNameLst>
                                      </p:cBhvr>
                                      <p:rCtr x="-3100" y="200"/>
                                    </p:animMotion>
                                  </p:childTnLst>
                                </p:cTn>
                              </p:par>
                              <p:par>
                                <p:cTn id="57" presetID="35" presetClass="path" presetSubtype="0" accel="50000" decel="50000" fill="hold" nodeType="withEffect">
                                  <p:stCondLst>
                                    <p:cond delay="0"/>
                                  </p:stCondLst>
                                  <p:childTnLst>
                                    <p:animMotion origin="layout" path="M 2.77778E-6 7.14781E-7 L -0.06285 0.00486 " pathEditMode="relative" rAng="0" ptsTypes="AA">
                                      <p:cBhvr>
                                        <p:cTn id="58" dur="5000" fill="hold"/>
                                        <p:tgtEl>
                                          <p:spTgt spid="6"/>
                                        </p:tgtEl>
                                        <p:attrNameLst>
                                          <p:attrName>ppt_x</p:attrName>
                                          <p:attrName>ppt_y</p:attrName>
                                        </p:attrNameLst>
                                      </p:cBhvr>
                                      <p:rCtr x="-31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6200" y="191539"/>
            <a:ext cx="9144000" cy="6818861"/>
          </a:xfrm>
          <a:prstGeom prst="rect">
            <a:avLst/>
          </a:prstGeom>
          <a:solidFill>
            <a:srgbClr val="FFFFFF"/>
          </a:solidFill>
          <a:ln w="9525">
            <a:solidFill>
              <a:schemeClr val="tx1"/>
            </a:solidFill>
            <a:miter lim="800000"/>
          </a:ln>
          <a:scene3d>
            <a:camera prst="orthographicFront"/>
            <a:lightRig rig="threePt" dir="t"/>
          </a:scene3d>
          <a:sp3d>
            <a:bevelT w="114300" prst="artDeco"/>
          </a:sp3d>
        </p:spPr>
        <p:txBody>
          <a:bodyPr wrap="none" anchor="ctr"/>
          <a:lstStyle/>
          <a:p>
            <a:endParaRPr>
              <a:solidFill>
                <a:srgbClr val="3333CC"/>
              </a:solidFill>
              <a:latin typeface="Arial" panose="020B0604020202020204" pitchFamily="34" charset="0"/>
              <a:ea typeface="VNI-Trung Kien" pitchFamily="2" charset="0"/>
            </a:endParaRPr>
          </a:p>
        </p:txBody>
      </p:sp>
      <p:sp>
        <p:nvSpPr>
          <p:cNvPr id="14339" name="Rectangle 3"/>
          <p:cNvSpPr>
            <a:spLocks noChangeArrowheads="1"/>
          </p:cNvSpPr>
          <p:nvPr/>
        </p:nvSpPr>
        <p:spPr bwMode="auto">
          <a:xfrm>
            <a:off x="0" y="0"/>
            <a:ext cx="9144000" cy="761999"/>
          </a:xfrm>
          <a:prstGeom prst="rect">
            <a:avLst/>
          </a:prstGeom>
          <a:gradFill rotWithShape="1">
            <a:gsLst>
              <a:gs pos="0">
                <a:srgbClr val="FFA2A1"/>
              </a:gs>
              <a:gs pos="35001">
                <a:srgbClr val="FFBEBD"/>
              </a:gs>
              <a:gs pos="100000">
                <a:srgbClr val="FFE5E5"/>
              </a:gs>
            </a:gsLst>
            <a:lin ang="16200000" scaled="1"/>
          </a:gradFill>
          <a:ln w="9525" algn="ctr">
            <a:solidFill>
              <a:srgbClr val="BE4B48"/>
            </a:solidFill>
            <a:miter lim="800000"/>
          </a:ln>
          <a:effectLst>
            <a:outerShdw dist="20000" dir="5400000" rotWithShape="0">
              <a:srgbClr val="000000">
                <a:alpha val="37999"/>
              </a:srgbClr>
            </a:outerShdw>
          </a:effectLst>
          <a:scene3d>
            <a:camera prst="orthographicFront"/>
            <a:lightRig rig="threePt" dir="t"/>
          </a:scene3d>
          <a:sp3d>
            <a:bevelT w="114300" prst="artDeco"/>
          </a:sp3d>
        </p:spPr>
        <p:txBody>
          <a:bodyPr wrap="none" anchor="ctr"/>
          <a:lstStyle/>
          <a:p>
            <a:endParaRPr>
              <a:solidFill>
                <a:srgbClr val="3333CC"/>
              </a:solidFill>
              <a:latin typeface="Calibri" panose="020F0502020204030204" pitchFamily="34" charset="0"/>
              <a:ea typeface="VNI-Trung Kien" pitchFamily="2" charset="0"/>
            </a:endParaRPr>
          </a:p>
        </p:txBody>
      </p:sp>
      <p:sp>
        <p:nvSpPr>
          <p:cNvPr id="13324" name="Text Box 14"/>
          <p:cNvSpPr txBox="1"/>
          <p:nvPr/>
        </p:nvSpPr>
        <p:spPr>
          <a:xfrm>
            <a:off x="1828800" y="106363"/>
            <a:ext cx="4757737" cy="583565"/>
          </a:xfrm>
          <a:prstGeom prst="rect">
            <a:avLst/>
          </a:prstGeom>
          <a:noFill/>
          <a:ln w="9525">
            <a:noFill/>
          </a:ln>
        </p:spPr>
        <p:txBody>
          <a:bodyPr wrap="square">
            <a:spAutoFit/>
          </a:bodyPr>
          <a:lstStyle/>
          <a:p>
            <a:pPr algn="ctr"/>
            <a:r>
              <a:rPr sz="3200" b="1" i="0" dirty="0">
                <a:solidFill>
                  <a:srgbClr val="FF0000"/>
                </a:solidFill>
                <a:latin typeface="Times New Roman" pitchFamily="18" charset="0"/>
                <a:ea typeface="VNI-Trung Kien" pitchFamily="2" charset="0"/>
                <a:cs typeface="Times New Roman" pitchFamily="18" charset="0"/>
              </a:rPr>
              <a:t> </a:t>
            </a:r>
            <a:r>
              <a:rPr sz="3200" b="1" i="0" dirty="0" err="1">
                <a:solidFill>
                  <a:srgbClr val="FF0000"/>
                </a:solidFill>
                <a:latin typeface="Times New Roman" pitchFamily="18" charset="0"/>
                <a:ea typeface="VNI-Trung Kien" pitchFamily="2" charset="0"/>
                <a:cs typeface="Times New Roman" pitchFamily="18" charset="0"/>
              </a:rPr>
              <a:t>Bà</a:t>
            </a:r>
            <a:r>
              <a:rPr sz="3200" b="1" i="0" dirty="0" err="1">
                <a:solidFill>
                  <a:srgbClr val="FF0000"/>
                </a:solidFill>
                <a:latin typeface="Times New Roman" pitchFamily="18" charset="0"/>
                <a:cs typeface="Times New Roman" pitchFamily="18" charset="0"/>
              </a:rPr>
              <a:t>i</a:t>
            </a:r>
            <a:r>
              <a:rPr sz="3200" b="1" i="0" dirty="0">
                <a:solidFill>
                  <a:srgbClr val="FF0000"/>
                </a:solidFill>
                <a:latin typeface="Times New Roman" pitchFamily="18" charset="0"/>
                <a:ea typeface="VNI-Trung Kien" pitchFamily="2" charset="0"/>
                <a:cs typeface="Times New Roman" pitchFamily="18" charset="0"/>
              </a:rPr>
              <a:t> 27. LỰC ĐIỆN TỪ</a:t>
            </a:r>
          </a:p>
        </p:txBody>
      </p:sp>
      <p:sp>
        <p:nvSpPr>
          <p:cNvPr id="13325" name="Text Box 8"/>
          <p:cNvSpPr txBox="1"/>
          <p:nvPr/>
        </p:nvSpPr>
        <p:spPr>
          <a:xfrm>
            <a:off x="152400" y="685800"/>
            <a:ext cx="8610600" cy="523220"/>
          </a:xfrm>
          <a:prstGeom prst="rect">
            <a:avLst/>
          </a:prstGeom>
          <a:noFill/>
          <a:ln w="9525">
            <a:noFill/>
          </a:ln>
        </p:spPr>
        <p:txBody>
          <a:bodyPr wrap="square">
            <a:spAutoFit/>
          </a:bodyPr>
          <a:lstStyle/>
          <a:p>
            <a:pPr algn="l">
              <a:spcBef>
                <a:spcPct val="50000"/>
              </a:spcBef>
            </a:pPr>
            <a:r>
              <a:rPr sz="2800" b="1" i="0" u="sng" dirty="0">
                <a:solidFill>
                  <a:srgbClr val="3333CC"/>
                </a:solidFill>
                <a:latin typeface="Times New Roman" panose="02020603050405020304" pitchFamily="18" charset="0"/>
                <a:ea typeface="VNI-Trung Kien" pitchFamily="2" charset="0"/>
              </a:rPr>
              <a:t>I. </a:t>
            </a:r>
            <a:r>
              <a:rPr sz="2800" b="1" i="0" u="sng" dirty="0" err="1">
                <a:solidFill>
                  <a:srgbClr val="3333CC"/>
                </a:solidFill>
                <a:latin typeface="Times New Roman" panose="02020603050405020304" pitchFamily="18" charset="0"/>
                <a:ea typeface="VNI-Trung Kien" pitchFamily="2" charset="0"/>
              </a:rPr>
              <a:t>Tác</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dụng</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của</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từ</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trường</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lên</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dây</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dẫn</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có</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dòng</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điện</a:t>
            </a:r>
            <a:endParaRPr sz="2800" b="1" i="0" u="sng" dirty="0">
              <a:solidFill>
                <a:srgbClr val="3333CC"/>
              </a:solidFill>
              <a:latin typeface="Times New Roman" panose="02020603050405020304" pitchFamily="18" charset="0"/>
              <a:ea typeface="VNI-Trung Kien" pitchFamily="2" charset="0"/>
            </a:endParaRPr>
          </a:p>
        </p:txBody>
      </p:sp>
      <p:pic>
        <p:nvPicPr>
          <p:cNvPr id="13"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28600"/>
            <a:ext cx="7508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6"/>
          <p:cNvSpPr txBox="1"/>
          <p:nvPr/>
        </p:nvSpPr>
        <p:spPr>
          <a:xfrm>
            <a:off x="256540" y="1066800"/>
            <a:ext cx="8277860" cy="830997"/>
          </a:xfrm>
          <a:prstGeom prst="rect">
            <a:avLst/>
          </a:prstGeom>
          <a:noFill/>
          <a:ln w="9525">
            <a:noFill/>
          </a:ln>
        </p:spPr>
        <p:txBody>
          <a:bodyPr wrap="square">
            <a:spAutoFit/>
          </a:bodyPr>
          <a:lstStyle/>
          <a:p>
            <a:pPr algn="just">
              <a:spcBef>
                <a:spcPct val="50000"/>
              </a:spcBef>
            </a:pPr>
            <a:r>
              <a:rPr lang="en-US" sz="2400" i="0" dirty="0">
                <a:latin typeface="VNI-Times" pitchFamily="2" charset="0"/>
                <a:ea typeface="VNI-Trung Kien" pitchFamily="2" charset="0"/>
              </a:rPr>
              <a:t>+</a:t>
            </a:r>
            <a:r>
              <a:rPr sz="2400" i="0" dirty="0" err="1">
                <a:latin typeface="VNI-Times" pitchFamily="2" charset="0"/>
                <a:ea typeface="VNI-Trung Kien" pitchFamily="2" charset="0"/>
              </a:rPr>
              <a:t>Töø</a:t>
            </a:r>
            <a:r>
              <a:rPr sz="2400" i="0" dirty="0">
                <a:latin typeface="VNI-Times" pitchFamily="2" charset="0"/>
                <a:ea typeface="VNI-Trung Kien" pitchFamily="2" charset="0"/>
              </a:rPr>
              <a:t> </a:t>
            </a:r>
            <a:r>
              <a:rPr sz="2400" i="0" dirty="0" err="1">
                <a:latin typeface="VNI-Times" pitchFamily="2" charset="0"/>
                <a:ea typeface="VNI-Trung Kien" pitchFamily="2" charset="0"/>
              </a:rPr>
              <a:t>tröôøng</a:t>
            </a:r>
            <a:r>
              <a:rPr sz="2400" i="0" dirty="0">
                <a:latin typeface="VNI-Times" pitchFamily="2" charset="0"/>
                <a:ea typeface="VNI-Trung Kien" pitchFamily="2" charset="0"/>
              </a:rPr>
              <a:t> </a:t>
            </a:r>
            <a:r>
              <a:rPr sz="2400" i="0" dirty="0" err="1">
                <a:latin typeface="VNI-Times" pitchFamily="2" charset="0"/>
                <a:ea typeface="VNI-Trung Kien" pitchFamily="2" charset="0"/>
              </a:rPr>
              <a:t>taùc</a:t>
            </a:r>
            <a:r>
              <a:rPr sz="2400" i="0" dirty="0">
                <a:latin typeface="VNI-Times" pitchFamily="2" charset="0"/>
                <a:ea typeface="VNI-Trung Kien" pitchFamily="2" charset="0"/>
              </a:rPr>
              <a:t> </a:t>
            </a:r>
            <a:r>
              <a:rPr sz="2400" i="0" dirty="0" err="1">
                <a:latin typeface="VNI-Times" pitchFamily="2" charset="0"/>
                <a:ea typeface="VNI-Trung Kien" pitchFamily="2" charset="0"/>
              </a:rPr>
              <a:t>duïng</a:t>
            </a:r>
            <a:r>
              <a:rPr sz="2400" i="0" dirty="0">
                <a:latin typeface="VNI-Times" pitchFamily="2" charset="0"/>
                <a:ea typeface="VNI-Trung Kien" pitchFamily="2" charset="0"/>
              </a:rPr>
              <a:t> </a:t>
            </a:r>
            <a:r>
              <a:rPr sz="2400" i="0" dirty="0" err="1">
                <a:latin typeface="VNI-Times" pitchFamily="2" charset="0"/>
                <a:ea typeface="VNI-Trung Kien" pitchFamily="2" charset="0"/>
              </a:rPr>
              <a:t>löïc</a:t>
            </a:r>
            <a:r>
              <a:rPr sz="2400" dirty="0">
                <a:latin typeface="Arial" panose="020B0604020202020204" pitchFamily="34" charset="0"/>
                <a:ea typeface="VNI-Trung Kien" pitchFamily="2" charset="0"/>
              </a:rPr>
              <a:t> </a:t>
            </a:r>
            <a:r>
              <a:rPr sz="2400" i="0" dirty="0" err="1">
                <a:latin typeface="VNI-Times" pitchFamily="2" charset="0"/>
                <a:ea typeface="VNI-Trung Kien" pitchFamily="2" charset="0"/>
              </a:rPr>
              <a:t>leân</a:t>
            </a:r>
            <a:r>
              <a:rPr sz="2400" i="0" dirty="0">
                <a:latin typeface="VNI-Times" pitchFamily="2" charset="0"/>
                <a:ea typeface="VNI-Trung Kien" pitchFamily="2" charset="0"/>
              </a:rPr>
              <a:t> </a:t>
            </a:r>
            <a:r>
              <a:rPr sz="2400" i="0" dirty="0" err="1">
                <a:latin typeface="VNI-Times" pitchFamily="2" charset="0"/>
                <a:ea typeface="VNI-Trung Kien" pitchFamily="2" charset="0"/>
              </a:rPr>
              <a:t>ñoaïn</a:t>
            </a:r>
            <a:r>
              <a:rPr sz="2400" i="0" dirty="0">
                <a:latin typeface="VNI-Times" pitchFamily="2" charset="0"/>
                <a:ea typeface="VNI-Trung Kien" pitchFamily="2" charset="0"/>
              </a:rPr>
              <a:t> </a:t>
            </a:r>
            <a:r>
              <a:rPr sz="2400" i="0" dirty="0" err="1">
                <a:latin typeface="VNI-Times" pitchFamily="2" charset="0"/>
                <a:ea typeface="VNI-Trung Kien" pitchFamily="2" charset="0"/>
              </a:rPr>
              <a:t>daây</a:t>
            </a:r>
            <a:r>
              <a:rPr sz="2400" i="0" dirty="0">
                <a:latin typeface="VNI-Times" pitchFamily="2" charset="0"/>
                <a:ea typeface="VNI-Trung Kien" pitchFamily="2" charset="0"/>
              </a:rPr>
              <a:t> </a:t>
            </a:r>
            <a:r>
              <a:rPr sz="2400" i="0" dirty="0" err="1">
                <a:latin typeface="VNI-Times" pitchFamily="2" charset="0"/>
                <a:ea typeface="VNI-Trung Kien" pitchFamily="2" charset="0"/>
              </a:rPr>
              <a:t>daãn</a:t>
            </a:r>
            <a:r>
              <a:rPr sz="2400" i="0" dirty="0">
                <a:latin typeface="VNI-Times" pitchFamily="2" charset="0"/>
                <a:ea typeface="VNI-Trung Kien" pitchFamily="2" charset="0"/>
              </a:rPr>
              <a:t> AB </a:t>
            </a:r>
            <a:r>
              <a:rPr sz="2400" i="0" dirty="0" err="1">
                <a:latin typeface="VNI-Times" pitchFamily="2" charset="0"/>
                <a:ea typeface="VNI-Trung Kien" pitchFamily="2" charset="0"/>
              </a:rPr>
              <a:t>coù</a:t>
            </a:r>
            <a:r>
              <a:rPr sz="2400" i="0" dirty="0">
                <a:latin typeface="VNI-Times" pitchFamily="2" charset="0"/>
                <a:ea typeface="VNI-Trung Kien" pitchFamily="2" charset="0"/>
              </a:rPr>
              <a:t> </a:t>
            </a:r>
            <a:r>
              <a:rPr sz="2400" i="0" dirty="0" err="1">
                <a:latin typeface="VNI-Times" pitchFamily="2" charset="0"/>
                <a:ea typeface="VNI-Trung Kien" pitchFamily="2" charset="0"/>
              </a:rPr>
              <a:t>doøng</a:t>
            </a:r>
            <a:r>
              <a:rPr sz="2400" i="0" dirty="0">
                <a:latin typeface="VNI-Times" pitchFamily="2" charset="0"/>
                <a:ea typeface="VNI-Trung Kien" pitchFamily="2" charset="0"/>
              </a:rPr>
              <a:t> </a:t>
            </a:r>
            <a:r>
              <a:rPr sz="2400" i="0" dirty="0" err="1">
                <a:latin typeface="VNI-Times" pitchFamily="2" charset="0"/>
                <a:ea typeface="VNI-Trung Kien" pitchFamily="2" charset="0"/>
              </a:rPr>
              <a:t>ñieän</a:t>
            </a:r>
            <a:r>
              <a:rPr sz="2400" i="0" dirty="0">
                <a:latin typeface="VNI-Times" pitchFamily="2" charset="0"/>
                <a:ea typeface="VNI-Trung Kien" pitchFamily="2" charset="0"/>
              </a:rPr>
              <a:t> </a:t>
            </a:r>
            <a:r>
              <a:rPr sz="2400" i="0" dirty="0" err="1">
                <a:latin typeface="VNI-Times" pitchFamily="2" charset="0"/>
                <a:ea typeface="VNI-Trung Kien" pitchFamily="2" charset="0"/>
              </a:rPr>
              <a:t>chaïy</a:t>
            </a:r>
            <a:r>
              <a:rPr sz="2400" i="0" dirty="0">
                <a:latin typeface="VNI-Times" pitchFamily="2" charset="0"/>
                <a:ea typeface="VNI-Trung Kien" pitchFamily="2" charset="0"/>
              </a:rPr>
              <a:t> qua </a:t>
            </a:r>
            <a:r>
              <a:rPr sz="2400" i="0" dirty="0" err="1">
                <a:latin typeface="VNI-Times" pitchFamily="2" charset="0"/>
                <a:ea typeface="VNI-Trung Kien" pitchFamily="2" charset="0"/>
              </a:rPr>
              <a:t>ñaët</a:t>
            </a:r>
            <a:r>
              <a:rPr sz="2400" i="0" dirty="0">
                <a:latin typeface="VNI-Times" pitchFamily="2" charset="0"/>
                <a:ea typeface="VNI-Trung Kien" pitchFamily="2" charset="0"/>
              </a:rPr>
              <a:t> </a:t>
            </a:r>
            <a:r>
              <a:rPr sz="2400" i="0" dirty="0" err="1">
                <a:latin typeface="VNI-Times" pitchFamily="2" charset="0"/>
                <a:ea typeface="VNI-Trung Kien" pitchFamily="2" charset="0"/>
              </a:rPr>
              <a:t>trong</a:t>
            </a:r>
            <a:r>
              <a:rPr sz="2400" i="0" dirty="0">
                <a:latin typeface="VNI-Times" pitchFamily="2" charset="0"/>
                <a:ea typeface="VNI-Trung Kien" pitchFamily="2" charset="0"/>
              </a:rPr>
              <a:t> </a:t>
            </a:r>
            <a:r>
              <a:rPr sz="2400" i="0" dirty="0" err="1">
                <a:latin typeface="VNI-Times" pitchFamily="2" charset="0"/>
                <a:ea typeface="VNI-Trung Kien" pitchFamily="2" charset="0"/>
              </a:rPr>
              <a:t>töø</a:t>
            </a:r>
            <a:r>
              <a:rPr sz="2400" i="0" dirty="0">
                <a:latin typeface="VNI-Times" pitchFamily="2" charset="0"/>
                <a:ea typeface="VNI-Trung Kien" pitchFamily="2" charset="0"/>
              </a:rPr>
              <a:t> </a:t>
            </a:r>
            <a:r>
              <a:rPr sz="2400" i="0" dirty="0" err="1">
                <a:latin typeface="VNI-Times" pitchFamily="2" charset="0"/>
                <a:ea typeface="VNI-Trung Kien" pitchFamily="2" charset="0"/>
              </a:rPr>
              <a:t>tröôøng</a:t>
            </a:r>
            <a:r>
              <a:rPr sz="2400" i="0" dirty="0">
                <a:latin typeface="VNI-Times" pitchFamily="2" charset="0"/>
                <a:ea typeface="VNI-Trung Kien" pitchFamily="2" charset="0"/>
              </a:rPr>
              <a:t>. </a:t>
            </a:r>
            <a:r>
              <a:rPr sz="2400" i="0" dirty="0" err="1">
                <a:latin typeface="Times New Roman" panose="02020603050405020304" pitchFamily="18" charset="0"/>
                <a:ea typeface="VNI-Trung Kien" pitchFamily="2" charset="0"/>
              </a:rPr>
              <a:t>Lực</a:t>
            </a:r>
            <a:r>
              <a:rPr sz="2400" i="0" dirty="0">
                <a:latin typeface="Times New Roman" panose="02020603050405020304" pitchFamily="18" charset="0"/>
                <a:ea typeface="VNI-Trung Kien" pitchFamily="2" charset="0"/>
              </a:rPr>
              <a:t> </a:t>
            </a:r>
            <a:r>
              <a:rPr sz="2400" i="0" dirty="0" err="1">
                <a:latin typeface="Times New Roman" panose="02020603050405020304" pitchFamily="18" charset="0"/>
                <a:ea typeface="VNI-Trung Kien" pitchFamily="2" charset="0"/>
              </a:rPr>
              <a:t>đó</a:t>
            </a:r>
            <a:r>
              <a:rPr sz="2400" i="0" dirty="0">
                <a:latin typeface="Times New Roman" panose="02020603050405020304" pitchFamily="18" charset="0"/>
                <a:ea typeface="VNI-Trung Kien" pitchFamily="2" charset="0"/>
              </a:rPr>
              <a:t> </a:t>
            </a:r>
            <a:r>
              <a:rPr sz="2400" i="0" dirty="0" err="1">
                <a:latin typeface="Times New Roman" panose="02020603050405020304" pitchFamily="18" charset="0"/>
                <a:ea typeface="VNI-Trung Kien" pitchFamily="2" charset="0"/>
              </a:rPr>
              <a:t>gọi</a:t>
            </a:r>
            <a:r>
              <a:rPr sz="2400" i="0" dirty="0">
                <a:latin typeface="Times New Roman" panose="02020603050405020304" pitchFamily="18" charset="0"/>
                <a:ea typeface="VNI-Trung Kien" pitchFamily="2" charset="0"/>
              </a:rPr>
              <a:t> </a:t>
            </a:r>
            <a:r>
              <a:rPr sz="2400" i="0" dirty="0" err="1">
                <a:latin typeface="Times New Roman" panose="02020603050405020304" pitchFamily="18" charset="0"/>
                <a:ea typeface="VNI-Trung Kien" pitchFamily="2" charset="0"/>
              </a:rPr>
              <a:t>là</a:t>
            </a:r>
            <a:r>
              <a:rPr sz="2400" i="0" dirty="0">
                <a:latin typeface="Times New Roman" panose="02020603050405020304" pitchFamily="18" charset="0"/>
                <a:ea typeface="VNI-Trung Kien" pitchFamily="2" charset="0"/>
              </a:rPr>
              <a:t> </a:t>
            </a:r>
            <a:r>
              <a:rPr sz="2400" i="0" dirty="0" err="1">
                <a:latin typeface="Times New Roman" panose="02020603050405020304" pitchFamily="18" charset="0"/>
                <a:ea typeface="VNI-Trung Kien" pitchFamily="2" charset="0"/>
              </a:rPr>
              <a:t>lực</a:t>
            </a:r>
            <a:r>
              <a:rPr sz="2400" i="0" dirty="0">
                <a:latin typeface="Times New Roman" panose="02020603050405020304" pitchFamily="18" charset="0"/>
                <a:ea typeface="VNI-Trung Kien" pitchFamily="2" charset="0"/>
              </a:rPr>
              <a:t> </a:t>
            </a:r>
            <a:r>
              <a:rPr sz="2400" i="0" dirty="0" err="1">
                <a:latin typeface="Times New Roman" panose="02020603050405020304" pitchFamily="18" charset="0"/>
                <a:ea typeface="VNI-Trung Kien" pitchFamily="2" charset="0"/>
              </a:rPr>
              <a:t>điện</a:t>
            </a:r>
            <a:r>
              <a:rPr sz="2400" i="0" dirty="0">
                <a:latin typeface="Times New Roman" panose="02020603050405020304" pitchFamily="18" charset="0"/>
                <a:ea typeface="VNI-Trung Kien" pitchFamily="2" charset="0"/>
              </a:rPr>
              <a:t> </a:t>
            </a:r>
            <a:r>
              <a:rPr sz="2400" i="0" dirty="0" err="1">
                <a:latin typeface="Times New Roman" panose="02020603050405020304" pitchFamily="18" charset="0"/>
                <a:ea typeface="VNI-Trung Kien" pitchFamily="2" charset="0"/>
              </a:rPr>
              <a:t>từ</a:t>
            </a:r>
            <a:r>
              <a:rPr sz="2400" i="0" dirty="0">
                <a:latin typeface="Times New Roman" panose="02020603050405020304" pitchFamily="18" charset="0"/>
                <a:ea typeface="VNI-Trung Kien" pitchFamily="2" charset="0"/>
              </a:rPr>
              <a:t>.</a:t>
            </a:r>
          </a:p>
        </p:txBody>
      </p:sp>
      <p:sp>
        <p:nvSpPr>
          <p:cNvPr id="8" name="Text Box 16"/>
          <p:cNvSpPr txBox="1"/>
          <p:nvPr/>
        </p:nvSpPr>
        <p:spPr>
          <a:xfrm>
            <a:off x="228600" y="1838980"/>
            <a:ext cx="7239000" cy="523220"/>
          </a:xfrm>
          <a:prstGeom prst="rect">
            <a:avLst/>
          </a:prstGeom>
          <a:noFill/>
          <a:ln w="9525">
            <a:noFill/>
          </a:ln>
        </p:spPr>
        <p:txBody>
          <a:bodyPr wrap="square">
            <a:spAutoFit/>
          </a:bodyPr>
          <a:lstStyle/>
          <a:p>
            <a:pPr algn="l">
              <a:spcBef>
                <a:spcPct val="50000"/>
              </a:spcBef>
            </a:pPr>
            <a:r>
              <a:rPr sz="2800" b="1" i="0" u="sng" dirty="0">
                <a:solidFill>
                  <a:srgbClr val="3333CC"/>
                </a:solidFill>
                <a:latin typeface="Times New Roman" panose="02020603050405020304" pitchFamily="18" charset="0"/>
                <a:ea typeface="VNI-Trung Kien" pitchFamily="2" charset="0"/>
              </a:rPr>
              <a:t>II. </a:t>
            </a:r>
            <a:r>
              <a:rPr sz="2800" b="1" i="0" u="sng" dirty="0" err="1">
                <a:solidFill>
                  <a:srgbClr val="3333CC"/>
                </a:solidFill>
                <a:latin typeface="Times New Roman" panose="02020603050405020304" pitchFamily="18" charset="0"/>
                <a:ea typeface="VNI-Trung Kien" pitchFamily="2" charset="0"/>
              </a:rPr>
              <a:t>Chiều</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của</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lực</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điện</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từ</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Quy</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tắc</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bàn</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tay</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trái</a:t>
            </a:r>
            <a:r>
              <a:rPr sz="2800" b="1" i="0" u="sng" dirty="0">
                <a:solidFill>
                  <a:srgbClr val="3333CC"/>
                </a:solidFill>
                <a:latin typeface="Times New Roman" panose="02020603050405020304" pitchFamily="18" charset="0"/>
                <a:ea typeface="VNI-Trung Kien" pitchFamily="2" charset="0"/>
              </a:rPr>
              <a:t>.</a:t>
            </a:r>
          </a:p>
        </p:txBody>
      </p:sp>
      <p:sp>
        <p:nvSpPr>
          <p:cNvPr id="9" name="Text Box 15"/>
          <p:cNvSpPr txBox="1"/>
          <p:nvPr/>
        </p:nvSpPr>
        <p:spPr>
          <a:xfrm>
            <a:off x="260985" y="2750403"/>
            <a:ext cx="8349615" cy="830997"/>
          </a:xfrm>
          <a:prstGeom prst="rect">
            <a:avLst/>
          </a:prstGeom>
          <a:noFill/>
          <a:ln w="9525">
            <a:noFill/>
          </a:ln>
        </p:spPr>
        <p:txBody>
          <a:bodyPr wrap="square">
            <a:spAutoFit/>
          </a:bodyPr>
          <a:lstStyle/>
          <a:p>
            <a:pPr algn="just">
              <a:spcBef>
                <a:spcPct val="50000"/>
              </a:spcBef>
            </a:pPr>
            <a:r>
              <a:rPr lang="en-US" sz="2400" i="0" dirty="0">
                <a:latin typeface="VNI-Times" pitchFamily="2" charset="0"/>
                <a:ea typeface="VNI-Trung Kien" pitchFamily="2" charset="0"/>
              </a:rPr>
              <a:t>+</a:t>
            </a:r>
            <a:r>
              <a:rPr sz="2400" i="0" dirty="0" err="1">
                <a:latin typeface="VNI-Times" pitchFamily="2" charset="0"/>
                <a:ea typeface="VNI-Trung Kien" pitchFamily="2" charset="0"/>
              </a:rPr>
              <a:t>Chiều</a:t>
            </a:r>
            <a:r>
              <a:rPr sz="2400" i="0" dirty="0">
                <a:latin typeface="VNI-Times" pitchFamily="2" charset="0"/>
                <a:ea typeface="VNI-Trung Kien" pitchFamily="2" charset="0"/>
              </a:rPr>
              <a:t> </a:t>
            </a:r>
            <a:r>
              <a:rPr sz="2400" i="0" dirty="0" err="1">
                <a:latin typeface="VNI-Times" pitchFamily="2" charset="0"/>
                <a:ea typeface="VNI-Trung Kien" pitchFamily="2" charset="0"/>
              </a:rPr>
              <a:t>của</a:t>
            </a:r>
            <a:r>
              <a:rPr sz="2400" i="0" dirty="0">
                <a:latin typeface="VNI-Times" pitchFamily="2" charset="0"/>
                <a:ea typeface="VNI-Trung Kien" pitchFamily="2" charset="0"/>
              </a:rPr>
              <a:t> </a:t>
            </a:r>
            <a:r>
              <a:rPr sz="2400" i="0" dirty="0" err="1">
                <a:latin typeface="VNI-Times" pitchFamily="2" charset="0"/>
                <a:ea typeface="VNI-Trung Kien" pitchFamily="2" charset="0"/>
              </a:rPr>
              <a:t>lực</a:t>
            </a:r>
            <a:r>
              <a:rPr sz="2400" i="0" dirty="0">
                <a:latin typeface="VNI-Times" pitchFamily="2" charset="0"/>
                <a:ea typeface="VNI-Trung Kien" pitchFamily="2" charset="0"/>
              </a:rPr>
              <a:t> </a:t>
            </a:r>
            <a:r>
              <a:rPr sz="2400" i="0" dirty="0" err="1">
                <a:latin typeface="VNI-Times" pitchFamily="2" charset="0"/>
                <a:ea typeface="VNI-Trung Kien" pitchFamily="2" charset="0"/>
              </a:rPr>
              <a:t>từ</a:t>
            </a:r>
            <a:r>
              <a:rPr sz="2400" i="0" dirty="0">
                <a:latin typeface="VNI-Times" pitchFamily="2" charset="0"/>
                <a:ea typeface="VNI-Trung Kien" pitchFamily="2" charset="0"/>
              </a:rPr>
              <a:t> </a:t>
            </a:r>
            <a:r>
              <a:rPr sz="2400" i="0" dirty="0" err="1">
                <a:latin typeface="VNI-Times" pitchFamily="2" charset="0"/>
                <a:ea typeface="VNI-Trung Kien" pitchFamily="2" charset="0"/>
              </a:rPr>
              <a:t>taùc</a:t>
            </a:r>
            <a:r>
              <a:rPr sz="2400" i="0" dirty="0">
                <a:latin typeface="VNI-Times" pitchFamily="2" charset="0"/>
                <a:ea typeface="VNI-Trung Kien" pitchFamily="2" charset="0"/>
              </a:rPr>
              <a:t> </a:t>
            </a:r>
            <a:r>
              <a:rPr sz="2400" i="0" dirty="0" err="1">
                <a:latin typeface="VNI-Times" pitchFamily="2" charset="0"/>
                <a:ea typeface="VNI-Trung Kien" pitchFamily="2" charset="0"/>
              </a:rPr>
              <a:t>duïng</a:t>
            </a:r>
            <a:r>
              <a:rPr sz="2400" i="0" dirty="0">
                <a:latin typeface="VNI-Times" pitchFamily="2" charset="0"/>
                <a:ea typeface="VNI-Trung Kien" pitchFamily="2" charset="0"/>
              </a:rPr>
              <a:t> </a:t>
            </a:r>
            <a:r>
              <a:rPr sz="2400" i="0" dirty="0" err="1">
                <a:latin typeface="VNI-Times" pitchFamily="2" charset="0"/>
                <a:ea typeface="VNI-Trung Kien" pitchFamily="2" charset="0"/>
              </a:rPr>
              <a:t>leân</a:t>
            </a:r>
            <a:r>
              <a:rPr sz="2400" i="0" dirty="0">
                <a:latin typeface="VNI-Times" pitchFamily="2" charset="0"/>
                <a:ea typeface="VNI-Trung Kien" pitchFamily="2" charset="0"/>
              </a:rPr>
              <a:t> </a:t>
            </a:r>
            <a:r>
              <a:rPr sz="2400" i="0" dirty="0" err="1">
                <a:latin typeface="VNI-Times" pitchFamily="2" charset="0"/>
                <a:ea typeface="VNI-Trung Kien" pitchFamily="2" charset="0"/>
              </a:rPr>
              <a:t>daây</a:t>
            </a:r>
            <a:r>
              <a:rPr sz="2400" i="0" dirty="0">
                <a:latin typeface="VNI-Times" pitchFamily="2" charset="0"/>
                <a:ea typeface="VNI-Trung Kien" pitchFamily="2" charset="0"/>
              </a:rPr>
              <a:t> </a:t>
            </a:r>
            <a:r>
              <a:rPr sz="2400" i="0" dirty="0" err="1">
                <a:latin typeface="VNI-Times" pitchFamily="2" charset="0"/>
                <a:ea typeface="VNI-Trung Kien" pitchFamily="2" charset="0"/>
              </a:rPr>
              <a:t>daãn</a:t>
            </a:r>
            <a:r>
              <a:rPr sz="2400" i="0" dirty="0">
                <a:latin typeface="VNI-Times" pitchFamily="2" charset="0"/>
                <a:ea typeface="VNI-Trung Kien" pitchFamily="2" charset="0"/>
              </a:rPr>
              <a:t> AB </a:t>
            </a:r>
            <a:r>
              <a:rPr sz="2400" i="0" dirty="0" err="1">
                <a:latin typeface="VNI-Times" pitchFamily="2" charset="0"/>
                <a:ea typeface="VNI-Trung Kien" pitchFamily="2" charset="0"/>
              </a:rPr>
              <a:t>phuï</a:t>
            </a:r>
            <a:r>
              <a:rPr sz="2400" i="0" dirty="0">
                <a:latin typeface="VNI-Times" pitchFamily="2" charset="0"/>
                <a:ea typeface="VNI-Trung Kien" pitchFamily="2" charset="0"/>
              </a:rPr>
              <a:t> </a:t>
            </a:r>
            <a:r>
              <a:rPr sz="2400" i="0" dirty="0" err="1">
                <a:latin typeface="VNI-Times" pitchFamily="2" charset="0"/>
                <a:ea typeface="VNI-Trung Kien" pitchFamily="2" charset="0"/>
              </a:rPr>
              <a:t>thuoäc</a:t>
            </a:r>
            <a:r>
              <a:rPr sz="2400" i="0" dirty="0">
                <a:latin typeface="VNI-Times" pitchFamily="2" charset="0"/>
                <a:ea typeface="VNI-Trung Kien" pitchFamily="2" charset="0"/>
              </a:rPr>
              <a:t> </a:t>
            </a:r>
            <a:r>
              <a:rPr sz="2400" i="0" dirty="0" err="1">
                <a:latin typeface="VNI-Times" pitchFamily="2" charset="0"/>
                <a:ea typeface="VNI-Trung Kien" pitchFamily="2" charset="0"/>
              </a:rPr>
              <a:t>vaøo</a:t>
            </a:r>
            <a:r>
              <a:rPr sz="2400" i="0" dirty="0">
                <a:latin typeface="VNI-Times" pitchFamily="2" charset="0"/>
                <a:ea typeface="VNI-Trung Kien" pitchFamily="2" charset="0"/>
              </a:rPr>
              <a:t> </a:t>
            </a:r>
            <a:r>
              <a:rPr sz="2400" i="0" dirty="0" err="1">
                <a:latin typeface="VNI-Times" pitchFamily="2" charset="0"/>
                <a:ea typeface="VNI-Trung Kien" pitchFamily="2" charset="0"/>
              </a:rPr>
              <a:t>chieàu</a:t>
            </a:r>
            <a:r>
              <a:rPr sz="2400" i="0" dirty="0">
                <a:latin typeface="VNI-Times" pitchFamily="2" charset="0"/>
                <a:ea typeface="VNI-Trung Kien" pitchFamily="2" charset="0"/>
              </a:rPr>
              <a:t> </a:t>
            </a:r>
            <a:r>
              <a:rPr sz="2400" i="0" dirty="0" err="1">
                <a:latin typeface="VNI-Times" pitchFamily="2" charset="0"/>
                <a:ea typeface="VNI-Trung Kien" pitchFamily="2" charset="0"/>
              </a:rPr>
              <a:t>doøng</a:t>
            </a:r>
            <a:r>
              <a:rPr sz="2400" i="0" dirty="0">
                <a:latin typeface="VNI-Times" pitchFamily="2" charset="0"/>
                <a:ea typeface="VNI-Trung Kien" pitchFamily="2" charset="0"/>
              </a:rPr>
              <a:t> </a:t>
            </a:r>
            <a:r>
              <a:rPr sz="2400" i="0" dirty="0" err="1">
                <a:latin typeface="VNI-Times" pitchFamily="2" charset="0"/>
                <a:ea typeface="VNI-Trung Kien" pitchFamily="2" charset="0"/>
              </a:rPr>
              <a:t>ñieän</a:t>
            </a:r>
            <a:r>
              <a:rPr sz="2400" i="0" dirty="0">
                <a:latin typeface="VNI-Times" pitchFamily="2" charset="0"/>
                <a:ea typeface="VNI-Trung Kien" pitchFamily="2" charset="0"/>
              </a:rPr>
              <a:t> </a:t>
            </a:r>
            <a:r>
              <a:rPr sz="2400" i="0" dirty="0" err="1">
                <a:latin typeface="VNI-Times" pitchFamily="2" charset="0"/>
                <a:ea typeface="VNI-Trung Kien" pitchFamily="2" charset="0"/>
              </a:rPr>
              <a:t>chaïy</a:t>
            </a:r>
            <a:r>
              <a:rPr sz="2400" i="0" dirty="0">
                <a:latin typeface="VNI-Times" pitchFamily="2" charset="0"/>
                <a:ea typeface="VNI-Trung Kien" pitchFamily="2" charset="0"/>
              </a:rPr>
              <a:t> </a:t>
            </a:r>
            <a:r>
              <a:rPr sz="2400" i="0" dirty="0" err="1">
                <a:latin typeface="VNI-Times" pitchFamily="2" charset="0"/>
                <a:ea typeface="VNI-Trung Kien" pitchFamily="2" charset="0"/>
              </a:rPr>
              <a:t>trong</a:t>
            </a:r>
            <a:r>
              <a:rPr sz="2400" i="0" dirty="0">
                <a:latin typeface="VNI-Times" pitchFamily="2" charset="0"/>
                <a:ea typeface="VNI-Trung Kien" pitchFamily="2" charset="0"/>
              </a:rPr>
              <a:t> </a:t>
            </a:r>
            <a:r>
              <a:rPr sz="2400" i="0" dirty="0" err="1">
                <a:latin typeface="VNI-Times" pitchFamily="2" charset="0"/>
                <a:ea typeface="VNI-Trung Kien" pitchFamily="2" charset="0"/>
              </a:rPr>
              <a:t>daây</a:t>
            </a:r>
            <a:r>
              <a:rPr sz="2400" i="0" dirty="0">
                <a:latin typeface="VNI-Times" pitchFamily="2" charset="0"/>
                <a:ea typeface="VNI-Trung Kien" pitchFamily="2" charset="0"/>
              </a:rPr>
              <a:t> </a:t>
            </a:r>
            <a:r>
              <a:rPr sz="2400" i="0" dirty="0" err="1">
                <a:latin typeface="VNI-Times" pitchFamily="2" charset="0"/>
                <a:ea typeface="VNI-Trung Kien" pitchFamily="2" charset="0"/>
              </a:rPr>
              <a:t>daãn</a:t>
            </a:r>
            <a:r>
              <a:rPr sz="2400" i="0" dirty="0">
                <a:latin typeface="VNI-Times" pitchFamily="2" charset="0"/>
                <a:ea typeface="VNI-Trung Kien" pitchFamily="2" charset="0"/>
              </a:rPr>
              <a:t> </a:t>
            </a:r>
            <a:r>
              <a:rPr sz="2400" i="0" dirty="0" err="1">
                <a:latin typeface="VNI-Times" pitchFamily="2" charset="0"/>
                <a:ea typeface="VNI-Trung Kien" pitchFamily="2" charset="0"/>
              </a:rPr>
              <a:t>vaø</a:t>
            </a:r>
            <a:r>
              <a:rPr sz="2400" i="0" dirty="0">
                <a:latin typeface="VNI-Times" pitchFamily="2" charset="0"/>
                <a:ea typeface="VNI-Trung Kien" pitchFamily="2" charset="0"/>
              </a:rPr>
              <a:t> </a:t>
            </a:r>
            <a:r>
              <a:rPr sz="2400" i="0" dirty="0" err="1">
                <a:latin typeface="VNI-Times" pitchFamily="2" charset="0"/>
                <a:ea typeface="VNI-Trung Kien" pitchFamily="2" charset="0"/>
              </a:rPr>
              <a:t>chieàu</a:t>
            </a:r>
            <a:r>
              <a:rPr sz="2400" i="0" dirty="0">
                <a:latin typeface="VNI-Times" pitchFamily="2" charset="0"/>
                <a:ea typeface="VNI-Trung Kien" pitchFamily="2" charset="0"/>
              </a:rPr>
              <a:t> </a:t>
            </a:r>
            <a:r>
              <a:rPr sz="2400" i="0" dirty="0" err="1">
                <a:latin typeface="VNI-Times" pitchFamily="2" charset="0"/>
                <a:ea typeface="VNI-Trung Kien" pitchFamily="2" charset="0"/>
              </a:rPr>
              <a:t>cuûa</a:t>
            </a:r>
            <a:r>
              <a:rPr sz="2400" i="0" dirty="0">
                <a:latin typeface="VNI-Times" pitchFamily="2" charset="0"/>
                <a:ea typeface="VNI-Trung Kien" pitchFamily="2" charset="0"/>
              </a:rPr>
              <a:t> </a:t>
            </a:r>
            <a:r>
              <a:rPr sz="2400" i="0" dirty="0" err="1">
                <a:latin typeface="VNI-Times" pitchFamily="2" charset="0"/>
                <a:ea typeface="VNI-Trung Kien" pitchFamily="2" charset="0"/>
              </a:rPr>
              <a:t>ñöôøng</a:t>
            </a:r>
            <a:r>
              <a:rPr sz="2400" i="0" dirty="0">
                <a:latin typeface="VNI-Times" pitchFamily="2" charset="0"/>
                <a:ea typeface="VNI-Trung Kien" pitchFamily="2" charset="0"/>
              </a:rPr>
              <a:t> </a:t>
            </a:r>
            <a:r>
              <a:rPr sz="2400" i="0" dirty="0" err="1">
                <a:latin typeface="VNI-Times" pitchFamily="2" charset="0"/>
                <a:ea typeface="VNI-Trung Kien" pitchFamily="2" charset="0"/>
              </a:rPr>
              <a:t>söùc</a:t>
            </a:r>
            <a:r>
              <a:rPr sz="2400" i="0" dirty="0">
                <a:latin typeface="VNI-Times" pitchFamily="2" charset="0"/>
                <a:ea typeface="VNI-Trung Kien" pitchFamily="2" charset="0"/>
              </a:rPr>
              <a:t> </a:t>
            </a:r>
            <a:r>
              <a:rPr sz="2400" i="0" dirty="0" err="1">
                <a:latin typeface="VNI-Times" pitchFamily="2" charset="0"/>
                <a:ea typeface="VNI-Trung Kien" pitchFamily="2" charset="0"/>
              </a:rPr>
              <a:t>töø</a:t>
            </a:r>
            <a:r>
              <a:rPr sz="2400" i="0" dirty="0">
                <a:latin typeface="VNI-Times" pitchFamily="2" charset="0"/>
                <a:ea typeface="VNI-Trung Kien" pitchFamily="2" charset="0"/>
              </a:rPr>
              <a:t>.</a:t>
            </a:r>
          </a:p>
        </p:txBody>
      </p:sp>
      <p:sp>
        <p:nvSpPr>
          <p:cNvPr id="10" name="Text Box 17"/>
          <p:cNvSpPr txBox="1"/>
          <p:nvPr/>
        </p:nvSpPr>
        <p:spPr>
          <a:xfrm>
            <a:off x="188686" y="2286000"/>
            <a:ext cx="8610600" cy="461665"/>
          </a:xfrm>
          <a:prstGeom prst="rect">
            <a:avLst/>
          </a:prstGeom>
          <a:noFill/>
          <a:ln w="9525">
            <a:noFill/>
          </a:ln>
        </p:spPr>
        <p:txBody>
          <a:bodyPr wrap="square">
            <a:spAutoFit/>
          </a:bodyPr>
          <a:lstStyle/>
          <a:p>
            <a:pPr algn="l">
              <a:spcBef>
                <a:spcPct val="50000"/>
              </a:spcBef>
            </a:pPr>
            <a:r>
              <a:rPr sz="2400" b="1" i="0" dirty="0">
                <a:latin typeface="VNI-Times" pitchFamily="2" charset="0"/>
                <a:ea typeface="VNI-Trung Kien" pitchFamily="2" charset="0"/>
              </a:rPr>
              <a:t>1.Chieàu </a:t>
            </a:r>
            <a:r>
              <a:rPr sz="2400" b="1" i="0" dirty="0" err="1">
                <a:latin typeface="VNI-Times" pitchFamily="2" charset="0"/>
                <a:ea typeface="VNI-Trung Kien" pitchFamily="2" charset="0"/>
              </a:rPr>
              <a:t>cuûa</a:t>
            </a:r>
            <a:r>
              <a:rPr sz="2400" b="1" i="0" dirty="0">
                <a:latin typeface="VNI-Times" pitchFamily="2" charset="0"/>
                <a:ea typeface="VNI-Trung Kien" pitchFamily="2" charset="0"/>
              </a:rPr>
              <a:t> </a:t>
            </a:r>
            <a:r>
              <a:rPr sz="2400" b="1" i="0" dirty="0" err="1">
                <a:latin typeface="VNI-Times" pitchFamily="2" charset="0"/>
                <a:ea typeface="VNI-Trung Kien" pitchFamily="2" charset="0"/>
              </a:rPr>
              <a:t>löïc</a:t>
            </a:r>
            <a:r>
              <a:rPr sz="2400" b="1" i="0" dirty="0">
                <a:latin typeface="VNI-Times" pitchFamily="2" charset="0"/>
                <a:ea typeface="VNI-Trung Kien" pitchFamily="2" charset="0"/>
              </a:rPr>
              <a:t> </a:t>
            </a:r>
            <a:r>
              <a:rPr sz="2400" b="1" i="0" dirty="0" err="1">
                <a:latin typeface="VNI-Times" pitchFamily="2" charset="0"/>
                <a:ea typeface="VNI-Trung Kien" pitchFamily="2" charset="0"/>
              </a:rPr>
              <a:t>ñieän</a:t>
            </a:r>
            <a:r>
              <a:rPr sz="2400" b="1" i="0" dirty="0">
                <a:latin typeface="VNI-Times" pitchFamily="2" charset="0"/>
                <a:ea typeface="VNI-Trung Kien" pitchFamily="2" charset="0"/>
              </a:rPr>
              <a:t> </a:t>
            </a:r>
            <a:r>
              <a:rPr sz="2400" b="1" i="0" dirty="0" err="1">
                <a:latin typeface="VNI-Times" pitchFamily="2" charset="0"/>
                <a:ea typeface="VNI-Trung Kien" pitchFamily="2" charset="0"/>
              </a:rPr>
              <a:t>töø</a:t>
            </a:r>
            <a:r>
              <a:rPr sz="2400" b="1" i="0" dirty="0">
                <a:latin typeface="VNI-Times" pitchFamily="2" charset="0"/>
                <a:ea typeface="VNI-Trung Kien" pitchFamily="2" charset="0"/>
              </a:rPr>
              <a:t> </a:t>
            </a:r>
            <a:r>
              <a:rPr sz="2400" b="1" i="0" dirty="0" err="1">
                <a:latin typeface="VNI-Times" pitchFamily="2" charset="0"/>
                <a:ea typeface="VNI-Trung Kien" pitchFamily="2" charset="0"/>
              </a:rPr>
              <a:t>phuï</a:t>
            </a:r>
            <a:r>
              <a:rPr sz="2400" b="1" i="0" dirty="0">
                <a:latin typeface="VNI-Times" pitchFamily="2" charset="0"/>
                <a:ea typeface="VNI-Trung Kien" pitchFamily="2" charset="0"/>
              </a:rPr>
              <a:t> </a:t>
            </a:r>
            <a:r>
              <a:rPr sz="2400" b="1" i="0" dirty="0" err="1">
                <a:latin typeface="VNI-Times" pitchFamily="2" charset="0"/>
                <a:ea typeface="VNI-Trung Kien" pitchFamily="2" charset="0"/>
              </a:rPr>
              <a:t>thuoäc</a:t>
            </a:r>
            <a:r>
              <a:rPr sz="2400" b="1" i="0" dirty="0">
                <a:latin typeface="VNI-Times" pitchFamily="2" charset="0"/>
                <a:ea typeface="VNI-Trung Kien" pitchFamily="2" charset="0"/>
              </a:rPr>
              <a:t> </a:t>
            </a:r>
            <a:r>
              <a:rPr sz="2400" b="1" i="0" dirty="0" err="1">
                <a:latin typeface="VNI-Times" pitchFamily="2" charset="0"/>
                <a:ea typeface="VNI-Trung Kien" pitchFamily="2" charset="0"/>
              </a:rPr>
              <a:t>vaøo</a:t>
            </a:r>
            <a:r>
              <a:rPr sz="2400" b="1" i="0" dirty="0">
                <a:latin typeface="VNI-Times" pitchFamily="2" charset="0"/>
                <a:ea typeface="VNI-Trung Kien" pitchFamily="2" charset="0"/>
              </a:rPr>
              <a:t> </a:t>
            </a:r>
            <a:r>
              <a:rPr sz="2400" b="1" i="0" dirty="0" err="1">
                <a:latin typeface="VNI-Times" pitchFamily="2" charset="0"/>
                <a:ea typeface="VNI-Trung Kien" pitchFamily="2" charset="0"/>
              </a:rPr>
              <a:t>yeáu</a:t>
            </a:r>
            <a:r>
              <a:rPr sz="2400" b="1" i="0" dirty="0">
                <a:latin typeface="VNI-Times" pitchFamily="2" charset="0"/>
                <a:ea typeface="VNI-Trung Kien" pitchFamily="2" charset="0"/>
              </a:rPr>
              <a:t> </a:t>
            </a:r>
            <a:r>
              <a:rPr sz="2400" b="1" i="0" dirty="0" err="1">
                <a:latin typeface="VNI-Times" pitchFamily="2" charset="0"/>
                <a:ea typeface="VNI-Trung Kien" pitchFamily="2" charset="0"/>
              </a:rPr>
              <a:t>toá</a:t>
            </a:r>
            <a:r>
              <a:rPr sz="2400" b="1" i="0" dirty="0">
                <a:latin typeface="VNI-Times" pitchFamily="2" charset="0"/>
                <a:ea typeface="VNI-Trung Kien" pitchFamily="2" charset="0"/>
              </a:rPr>
              <a:t> </a:t>
            </a:r>
            <a:r>
              <a:rPr sz="2400" b="1" i="0" dirty="0" err="1">
                <a:latin typeface="VNI-Times" pitchFamily="2" charset="0"/>
                <a:ea typeface="VNI-Trung Kien" pitchFamily="2" charset="0"/>
              </a:rPr>
              <a:t>naøo</a:t>
            </a:r>
            <a:r>
              <a:rPr sz="2400" b="1" i="0" dirty="0">
                <a:latin typeface="VNI-Times" pitchFamily="2" charset="0"/>
                <a:ea typeface="VNI-Trung Kien" pitchFamily="2" charset="0"/>
              </a:rPr>
              <a:t>?</a:t>
            </a:r>
          </a:p>
        </p:txBody>
      </p:sp>
      <p:sp>
        <p:nvSpPr>
          <p:cNvPr id="11" name="Text Box 15"/>
          <p:cNvSpPr txBox="1"/>
          <p:nvPr/>
        </p:nvSpPr>
        <p:spPr>
          <a:xfrm>
            <a:off x="152400" y="3500735"/>
            <a:ext cx="4724400" cy="461665"/>
          </a:xfrm>
          <a:prstGeom prst="rect">
            <a:avLst/>
          </a:prstGeom>
          <a:noFill/>
          <a:ln w="9525">
            <a:noFill/>
          </a:ln>
        </p:spPr>
        <p:txBody>
          <a:bodyPr wrap="square">
            <a:spAutoFit/>
          </a:bodyPr>
          <a:lstStyle/>
          <a:p>
            <a:pPr algn="l">
              <a:spcBef>
                <a:spcPct val="50000"/>
              </a:spcBef>
            </a:pPr>
            <a:r>
              <a:rPr sz="2400" b="1" i="0" dirty="0">
                <a:latin typeface="VNI-Times" pitchFamily="2" charset="0"/>
                <a:ea typeface="VNI-Trung Kien" pitchFamily="2" charset="0"/>
              </a:rPr>
              <a:t>2. </a:t>
            </a:r>
            <a:r>
              <a:rPr sz="2400" b="1" i="0" dirty="0" err="1">
                <a:latin typeface="VNI-Times" pitchFamily="2" charset="0"/>
                <a:ea typeface="VNI-Trung Kien" pitchFamily="2" charset="0"/>
              </a:rPr>
              <a:t>Quy</a:t>
            </a:r>
            <a:r>
              <a:rPr sz="2400" b="1" i="0" dirty="0">
                <a:latin typeface="VNI-Times" pitchFamily="2" charset="0"/>
                <a:ea typeface="VNI-Trung Kien" pitchFamily="2" charset="0"/>
              </a:rPr>
              <a:t> </a:t>
            </a:r>
            <a:r>
              <a:rPr sz="2400" b="1" i="0" dirty="0" err="1">
                <a:latin typeface="VNI-Times" pitchFamily="2" charset="0"/>
                <a:ea typeface="VNI-Trung Kien" pitchFamily="2" charset="0"/>
              </a:rPr>
              <a:t>taéc</a:t>
            </a:r>
            <a:r>
              <a:rPr sz="2400" b="1" i="0" dirty="0">
                <a:latin typeface="VNI-Times" pitchFamily="2" charset="0"/>
                <a:ea typeface="VNI-Trung Kien" pitchFamily="2" charset="0"/>
              </a:rPr>
              <a:t> </a:t>
            </a:r>
            <a:r>
              <a:rPr sz="2400" b="1" i="0" dirty="0" err="1">
                <a:latin typeface="VNI-Times" pitchFamily="2" charset="0"/>
                <a:ea typeface="VNI-Trung Kien" pitchFamily="2" charset="0"/>
              </a:rPr>
              <a:t>baøn</a:t>
            </a:r>
            <a:r>
              <a:rPr sz="2400" b="1" i="0" dirty="0">
                <a:latin typeface="VNI-Times" pitchFamily="2" charset="0"/>
                <a:ea typeface="VNI-Trung Kien" pitchFamily="2" charset="0"/>
              </a:rPr>
              <a:t> </a:t>
            </a:r>
            <a:r>
              <a:rPr sz="2400" b="1" i="0" dirty="0" err="1">
                <a:latin typeface="VNI-Times" pitchFamily="2" charset="0"/>
                <a:ea typeface="VNI-Trung Kien" pitchFamily="2" charset="0"/>
              </a:rPr>
              <a:t>tay</a:t>
            </a:r>
            <a:r>
              <a:rPr sz="2400" b="1" i="0" dirty="0">
                <a:latin typeface="VNI-Times" pitchFamily="2" charset="0"/>
                <a:ea typeface="VNI-Trung Kien" pitchFamily="2" charset="0"/>
              </a:rPr>
              <a:t> </a:t>
            </a:r>
            <a:r>
              <a:rPr sz="2400" b="1" i="0" dirty="0" err="1">
                <a:latin typeface="VNI-Times" pitchFamily="2" charset="0"/>
                <a:ea typeface="VNI-Trung Kien" pitchFamily="2" charset="0"/>
              </a:rPr>
              <a:t>traùi</a:t>
            </a:r>
            <a:r>
              <a:rPr sz="2400" b="1" i="0" dirty="0">
                <a:latin typeface="VNI-Times" pitchFamily="2" charset="0"/>
                <a:ea typeface="VNI-Trung Kien" pitchFamily="2" charset="0"/>
              </a:rPr>
              <a:t>:</a:t>
            </a:r>
          </a:p>
        </p:txBody>
      </p:sp>
      <p:sp>
        <p:nvSpPr>
          <p:cNvPr id="12" name="Text Box 15"/>
          <p:cNvSpPr txBox="1">
            <a:spLocks noChangeArrowheads="1"/>
          </p:cNvSpPr>
          <p:nvPr/>
        </p:nvSpPr>
        <p:spPr bwMode="auto">
          <a:xfrm>
            <a:off x="264160" y="3886200"/>
            <a:ext cx="8346440" cy="1200329"/>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400" i="0" dirty="0">
                <a:solidFill>
                  <a:schemeClr val="tx1"/>
                </a:solidFill>
                <a:latin typeface="Times New Roman" panose="02020603050405020304" pitchFamily="18" charset="0"/>
                <a:ea typeface="VNI-Trung Kien" pitchFamily="2" charset="0"/>
              </a:rPr>
              <a:t>+</a:t>
            </a:r>
            <a:r>
              <a:rPr sz="2400" i="0" dirty="0" err="1">
                <a:solidFill>
                  <a:schemeClr val="tx1"/>
                </a:solidFill>
                <a:latin typeface="Times New Roman" panose="02020603050405020304" pitchFamily="18" charset="0"/>
                <a:ea typeface="VNI-Trung Kien" pitchFamily="2" charset="0"/>
              </a:rPr>
              <a:t>Đặt</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bàn</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tay</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trái</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sao</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cho</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các</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đường</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sức</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từ</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hướng</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vào</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lòng</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bàn</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tay</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chiều</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từ</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cổ</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tay</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đến</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ngón</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tay</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giữa</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hướng</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theo</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chiều</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dòng</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điện</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thì</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ngón</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tay</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cái</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choãi</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ra</a:t>
            </a:r>
            <a:r>
              <a:rPr sz="2400" i="0" dirty="0">
                <a:solidFill>
                  <a:schemeClr val="tx1"/>
                </a:solidFill>
                <a:latin typeface="Times New Roman" panose="02020603050405020304" pitchFamily="18" charset="0"/>
                <a:ea typeface="VNI-Trung Kien" pitchFamily="2" charset="0"/>
              </a:rPr>
              <a:t> 90</a:t>
            </a:r>
            <a:r>
              <a:rPr sz="2400" i="0" baseline="30000" dirty="0">
                <a:solidFill>
                  <a:schemeClr val="tx1"/>
                </a:solidFill>
                <a:latin typeface="Times New Roman" panose="02020603050405020304" pitchFamily="18" charset="0"/>
                <a:ea typeface="VNI-Trung Kien" pitchFamily="2" charset="0"/>
              </a:rPr>
              <a:t>0</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chỉ</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chiều</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lực</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điện</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từ</a:t>
            </a:r>
            <a:r>
              <a:rPr sz="2400" i="0" dirty="0">
                <a:solidFill>
                  <a:schemeClr val="tx1"/>
                </a:solidFill>
                <a:latin typeface="Times New Roman" panose="02020603050405020304" pitchFamily="18" charset="0"/>
                <a:ea typeface="VNI-Trung Kien" pitchFamily="2" charset="0"/>
              </a:rPr>
              <a:t>.</a:t>
            </a:r>
          </a:p>
        </p:txBody>
      </p:sp>
      <p:sp>
        <p:nvSpPr>
          <p:cNvPr id="14" name="Text Box 12"/>
          <p:cNvSpPr txBox="1">
            <a:spLocks noChangeArrowheads="1"/>
          </p:cNvSpPr>
          <p:nvPr/>
        </p:nvSpPr>
        <p:spPr bwMode="auto">
          <a:xfrm>
            <a:off x="914400" y="5029200"/>
            <a:ext cx="78848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800" i="0" dirty="0">
                <a:solidFill>
                  <a:srgbClr val="FF0000"/>
                </a:solidFill>
                <a:latin typeface="Times New Roman" pitchFamily="18" charset="0"/>
              </a:rPr>
              <a:t>:</a:t>
            </a:r>
            <a:r>
              <a:rPr lang="en-US" sz="2800" i="0" dirty="0" err="1">
                <a:solidFill>
                  <a:srgbClr val="FF0000"/>
                </a:solidFill>
                <a:latin typeface="Times New Roman" pitchFamily="18" charset="0"/>
              </a:rPr>
              <a:t>Chỉ</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chiều</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đi</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từ</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phía</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trước</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ra</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phía</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sau</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trang</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giấy</a:t>
            </a:r>
            <a:endParaRPr lang="en-US" sz="2800" i="0" dirty="0">
              <a:solidFill>
                <a:srgbClr val="FF0000"/>
              </a:solidFill>
              <a:latin typeface="Times New Roman" pitchFamily="18" charset="0"/>
            </a:endParaRPr>
          </a:p>
        </p:txBody>
      </p:sp>
      <p:graphicFrame>
        <p:nvGraphicFramePr>
          <p:cNvPr id="15" name="Object 11"/>
          <p:cNvGraphicFramePr>
            <a:graphicFrameLocks noChangeAspect="1"/>
          </p:cNvGraphicFramePr>
          <p:nvPr>
            <p:extLst>
              <p:ext uri="{D42A27DB-BD31-4B8C-83A1-F6EECF244321}">
                <p14:modId xmlns:p14="http://schemas.microsoft.com/office/powerpoint/2010/main" val="2718951837"/>
              </p:ext>
            </p:extLst>
          </p:nvPr>
        </p:nvGraphicFramePr>
        <p:xfrm>
          <a:off x="457200" y="5105400"/>
          <a:ext cx="457200" cy="457200"/>
        </p:xfrm>
        <a:graphic>
          <a:graphicData uri="http://schemas.openxmlformats.org/presentationml/2006/ole">
            <mc:AlternateContent xmlns:mc="http://schemas.openxmlformats.org/markup-compatibility/2006">
              <mc:Choice xmlns:v="urn:schemas-microsoft-com:vml" Requires="v">
                <p:oleObj name="Equation" r:id="rId3" imgW="177480" imgH="177480" progId="Equation.DSMT4">
                  <p:embed/>
                </p:oleObj>
              </mc:Choice>
              <mc:Fallback>
                <p:oleObj name="Equation" r:id="rId3" imgW="17748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10540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Text Box 34"/>
          <p:cNvSpPr txBox="1">
            <a:spLocks noChangeArrowheads="1"/>
          </p:cNvSpPr>
          <p:nvPr/>
        </p:nvSpPr>
        <p:spPr bwMode="auto">
          <a:xfrm>
            <a:off x="381000" y="5486400"/>
            <a:ext cx="60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i="0" dirty="0">
                <a:sym typeface="Wingdings" pitchFamily="2" charset="2"/>
              </a:rPr>
              <a:t></a:t>
            </a:r>
          </a:p>
        </p:txBody>
      </p:sp>
      <p:sp>
        <p:nvSpPr>
          <p:cNvPr id="17" name="Text Box 12"/>
          <p:cNvSpPr txBox="1">
            <a:spLocks noChangeArrowheads="1"/>
          </p:cNvSpPr>
          <p:nvPr/>
        </p:nvSpPr>
        <p:spPr bwMode="auto">
          <a:xfrm>
            <a:off x="878114" y="5572780"/>
            <a:ext cx="78848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800" i="0" dirty="0">
                <a:solidFill>
                  <a:srgbClr val="FF0000"/>
                </a:solidFill>
                <a:latin typeface="Times New Roman" pitchFamily="18" charset="0"/>
              </a:rPr>
              <a:t>:</a:t>
            </a:r>
            <a:r>
              <a:rPr lang="en-US" sz="2800" i="0" dirty="0" err="1">
                <a:solidFill>
                  <a:srgbClr val="FF0000"/>
                </a:solidFill>
                <a:latin typeface="Times New Roman" pitchFamily="18" charset="0"/>
              </a:rPr>
              <a:t>Chỉ</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chiều</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đi</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từ</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phía</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sau</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ra</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phía</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trước</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trang</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giấy</a:t>
            </a:r>
            <a:endParaRPr lang="en-US" sz="2800" i="0" dirty="0">
              <a:solidFill>
                <a:srgbClr val="FF0000"/>
              </a:solidFill>
              <a:latin typeface="Times New Roman" pitchFamily="18" charset="0"/>
            </a:endParaRPr>
          </a:p>
        </p:txBody>
      </p:sp>
      <p:sp>
        <p:nvSpPr>
          <p:cNvPr id="18" name="Text Box 10"/>
          <p:cNvSpPr txBox="1"/>
          <p:nvPr/>
        </p:nvSpPr>
        <p:spPr>
          <a:xfrm>
            <a:off x="152400" y="6019800"/>
            <a:ext cx="3200400" cy="519112"/>
          </a:xfrm>
          <a:prstGeom prst="rect">
            <a:avLst/>
          </a:prstGeom>
          <a:noFill/>
          <a:ln w="9525">
            <a:noFill/>
          </a:ln>
        </p:spPr>
        <p:txBody>
          <a:bodyPr>
            <a:spAutoFit/>
          </a:bodyPr>
          <a:lstStyle/>
          <a:p>
            <a:pPr algn="l">
              <a:spcBef>
                <a:spcPct val="50000"/>
              </a:spcBef>
            </a:pPr>
            <a:r>
              <a:rPr sz="2800" b="1" i="0" u="sng" dirty="0">
                <a:solidFill>
                  <a:srgbClr val="3333CC"/>
                </a:solidFill>
                <a:latin typeface="Times New Roman" panose="02020603050405020304" pitchFamily="18" charset="0"/>
                <a:ea typeface="VNI-Trung Kien" pitchFamily="2" charset="0"/>
              </a:rPr>
              <a:t>III. </a:t>
            </a:r>
            <a:r>
              <a:rPr sz="2800" b="1" i="0" u="sng" dirty="0" err="1">
                <a:solidFill>
                  <a:srgbClr val="3333CC"/>
                </a:solidFill>
                <a:latin typeface="Times New Roman" panose="02020603050405020304" pitchFamily="18" charset="0"/>
                <a:ea typeface="VNI-Trung Kien" pitchFamily="2" charset="0"/>
              </a:rPr>
              <a:t>Vận</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dụng</a:t>
            </a:r>
            <a:r>
              <a:rPr sz="2800" b="1" i="0" u="sng" dirty="0">
                <a:solidFill>
                  <a:srgbClr val="3333CC"/>
                </a:solidFill>
                <a:latin typeface="Times New Roman" panose="02020603050405020304" pitchFamily="18" charset="0"/>
                <a:ea typeface="VNI-Trung Kien" pitchFamily="2" charset="0"/>
              </a:rPr>
              <a:t>:</a:t>
            </a:r>
          </a:p>
        </p:txBody>
      </p:sp>
    </p:spTree>
    <p:extLst>
      <p:ext uri="{BB962C8B-B14F-4D97-AF65-F5344CB8AC3E}">
        <p14:creationId xmlns:p14="http://schemas.microsoft.com/office/powerpoint/2010/main" val="3613960028"/>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p:nvPr/>
        </p:nvSpPr>
        <p:spPr>
          <a:xfrm>
            <a:off x="3048000" y="5943600"/>
            <a:ext cx="3352800" cy="914400"/>
          </a:xfrm>
          <a:prstGeom prst="rect">
            <a:avLst/>
          </a:prstGeom>
          <a:solidFill>
            <a:schemeClr val="bg1"/>
          </a:solidFill>
          <a:ln w="9525">
            <a:noFill/>
          </a:ln>
        </p:spPr>
        <p:txBody>
          <a:bodyPr wrap="none" anchor="ctr"/>
          <a:lstStyle/>
          <a:p>
            <a:endParaRPr>
              <a:latin typeface="Arial" panose="020B0604020202020204" pitchFamily="34" charset="0"/>
              <a:ea typeface="VNI-Trung Kien" pitchFamily="2" charset="0"/>
            </a:endParaRPr>
          </a:p>
        </p:txBody>
      </p:sp>
      <p:sp>
        <p:nvSpPr>
          <p:cNvPr id="86019" name="AutoShape 3" descr="70%"/>
          <p:cNvSpPr/>
          <p:nvPr/>
        </p:nvSpPr>
        <p:spPr>
          <a:xfrm>
            <a:off x="1600200" y="3657600"/>
            <a:ext cx="6858000" cy="762000"/>
          </a:xfrm>
          <a:prstGeom prst="cube">
            <a:avLst>
              <a:gd name="adj" fmla="val 25000"/>
            </a:avLst>
          </a:prstGeom>
          <a:pattFill prst="pct70">
            <a:fgClr>
              <a:srgbClr val="FFCC66"/>
            </a:fgClr>
            <a:bgClr>
              <a:schemeClr val="bg1"/>
            </a:bgClr>
          </a:patt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pic>
        <p:nvPicPr>
          <p:cNvPr id="79876" name="Picture 4"/>
          <p:cNvPicPr>
            <a:picLocks noChangeAspect="1"/>
          </p:cNvPicPr>
          <p:nvPr/>
        </p:nvPicPr>
        <p:blipFill>
          <a:blip r:embed="rId4"/>
          <a:stretch>
            <a:fillRect/>
          </a:stretch>
        </p:blipFill>
        <p:spPr>
          <a:xfrm>
            <a:off x="2209800" y="5867400"/>
            <a:ext cx="1371600" cy="609600"/>
          </a:xfrm>
          <a:prstGeom prst="rect">
            <a:avLst/>
          </a:prstGeom>
          <a:noFill/>
          <a:ln w="9525">
            <a:noFill/>
          </a:ln>
        </p:spPr>
      </p:pic>
      <p:grpSp>
        <p:nvGrpSpPr>
          <p:cNvPr id="86021" name="Group 5"/>
          <p:cNvGrpSpPr/>
          <p:nvPr/>
        </p:nvGrpSpPr>
        <p:grpSpPr>
          <a:xfrm rot="10800000">
            <a:off x="457200" y="4572000"/>
            <a:ext cx="533400" cy="1449388"/>
            <a:chOff x="2304" y="2640"/>
            <a:chExt cx="240" cy="720"/>
          </a:xfrm>
        </p:grpSpPr>
        <p:grpSp>
          <p:nvGrpSpPr>
            <p:cNvPr id="86022" name="Group 6"/>
            <p:cNvGrpSpPr/>
            <p:nvPr/>
          </p:nvGrpSpPr>
          <p:grpSpPr>
            <a:xfrm rot="5400000">
              <a:off x="2064" y="2880"/>
              <a:ext cx="720" cy="240"/>
              <a:chOff x="1776" y="1536"/>
              <a:chExt cx="1039" cy="240"/>
            </a:xfrm>
          </p:grpSpPr>
          <p:grpSp>
            <p:nvGrpSpPr>
              <p:cNvPr id="86023" name="Group 7"/>
              <p:cNvGrpSpPr/>
              <p:nvPr/>
            </p:nvGrpSpPr>
            <p:grpSpPr>
              <a:xfrm rot="10800000">
                <a:off x="1872" y="1536"/>
                <a:ext cx="816" cy="240"/>
                <a:chOff x="2364" y="2976"/>
                <a:chExt cx="1140" cy="672"/>
              </a:xfrm>
            </p:grpSpPr>
            <p:sp>
              <p:nvSpPr>
                <p:cNvPr id="86024" name="Line 8"/>
                <p:cNvSpPr/>
                <p:nvPr/>
              </p:nvSpPr>
              <p:spPr>
                <a:xfrm>
                  <a:off x="2364" y="3168"/>
                  <a:ext cx="0" cy="288"/>
                </a:xfrm>
                <a:prstGeom prst="line">
                  <a:avLst/>
                </a:prstGeom>
                <a:ln w="114300" cap="flat" cmpd="sng">
                  <a:solidFill>
                    <a:schemeClr val="tx1"/>
                  </a:solidFill>
                  <a:prstDash val="solid"/>
                  <a:headEnd type="none" w="med" len="med"/>
                  <a:tailEnd type="none" w="med" len="med"/>
                </a:ln>
              </p:spPr>
            </p:sp>
            <p:sp>
              <p:nvSpPr>
                <p:cNvPr id="86025" name="Rectangle 9"/>
                <p:cNvSpPr/>
                <p:nvPr/>
              </p:nvSpPr>
              <p:spPr>
                <a:xfrm>
                  <a:off x="2400" y="2976"/>
                  <a:ext cx="1104" cy="672"/>
                </a:xfrm>
                <a:prstGeom prst="rect">
                  <a:avLst/>
                </a:prstGeom>
                <a:gradFill rotWithShape="1">
                  <a:gsLst>
                    <a:gs pos="0">
                      <a:srgbClr val="CCFFFF"/>
                    </a:gs>
                    <a:gs pos="100000">
                      <a:srgbClr val="5E7676"/>
                    </a:gs>
                  </a:gsLst>
                  <a:lin ang="5400000" scaled="1"/>
                  <a:tileRect/>
                </a:gradFill>
                <a:ln w="9525" cap="flat" cmpd="sng">
                  <a:solidFill>
                    <a:schemeClr val="tx1"/>
                  </a:solidFill>
                  <a:prstDash val="solid"/>
                  <a:miter/>
                  <a:headEnd type="none" w="med" len="med"/>
                  <a:tailEnd type="none" w="med" len="med"/>
                </a:ln>
              </p:spPr>
              <p:txBody>
                <a:bodyPr rot="10800000" vert="eaVert" wrap="none" anchor="ctr"/>
                <a:lstStyle/>
                <a:p>
                  <a:pPr algn="ctr" eaLnBrk="0" hangingPunct="0"/>
                  <a:endParaRPr lang="vi-VN" altLang="x-none" i="0" dirty="0">
                    <a:latin typeface="Arial" panose="020B0604020202020204" pitchFamily="34" charset="0"/>
                    <a:ea typeface="Arial" panose="020B0604020202020204" pitchFamily="34" charset="0"/>
                  </a:endParaRPr>
                </a:p>
              </p:txBody>
            </p:sp>
            <p:sp>
              <p:nvSpPr>
                <p:cNvPr id="86026" name="Line 10"/>
                <p:cNvSpPr/>
                <p:nvPr/>
              </p:nvSpPr>
              <p:spPr>
                <a:xfrm>
                  <a:off x="2592" y="3240"/>
                  <a:ext cx="0" cy="192"/>
                </a:xfrm>
                <a:prstGeom prst="line">
                  <a:avLst/>
                </a:prstGeom>
                <a:ln w="57150" cap="flat" cmpd="sng">
                  <a:solidFill>
                    <a:schemeClr val="tx1"/>
                  </a:solidFill>
                  <a:prstDash val="solid"/>
                  <a:headEnd type="none" w="med" len="med"/>
                  <a:tailEnd type="none" w="med" len="med"/>
                </a:ln>
              </p:spPr>
            </p:sp>
            <p:sp>
              <p:nvSpPr>
                <p:cNvPr id="86027" name="Line 11"/>
                <p:cNvSpPr/>
                <p:nvPr/>
              </p:nvSpPr>
              <p:spPr>
                <a:xfrm>
                  <a:off x="2508" y="3336"/>
                  <a:ext cx="168" cy="0"/>
                </a:xfrm>
                <a:prstGeom prst="line">
                  <a:avLst/>
                </a:prstGeom>
                <a:ln w="57150" cap="flat" cmpd="sng">
                  <a:solidFill>
                    <a:schemeClr val="tx1"/>
                  </a:solidFill>
                  <a:prstDash val="solid"/>
                  <a:headEnd type="none" w="med" len="med"/>
                  <a:tailEnd type="none" w="med" len="med"/>
                </a:ln>
              </p:spPr>
            </p:sp>
            <p:sp>
              <p:nvSpPr>
                <p:cNvPr id="86028" name="Line 12"/>
                <p:cNvSpPr/>
                <p:nvPr/>
              </p:nvSpPr>
              <p:spPr>
                <a:xfrm>
                  <a:off x="3240" y="3336"/>
                  <a:ext cx="168" cy="0"/>
                </a:xfrm>
                <a:prstGeom prst="line">
                  <a:avLst/>
                </a:prstGeom>
                <a:ln w="57150" cap="flat" cmpd="sng">
                  <a:solidFill>
                    <a:schemeClr val="tx1"/>
                  </a:solidFill>
                  <a:prstDash val="solid"/>
                  <a:headEnd type="none" w="med" len="med"/>
                  <a:tailEnd type="none" w="med" len="med"/>
                </a:ln>
              </p:spPr>
            </p:sp>
          </p:grpSp>
          <p:sp>
            <p:nvSpPr>
              <p:cNvPr id="86029" name="Line 13"/>
              <p:cNvSpPr/>
              <p:nvPr/>
            </p:nvSpPr>
            <p:spPr>
              <a:xfrm flipH="1">
                <a:off x="1776" y="1645"/>
                <a:ext cx="96" cy="0"/>
              </a:xfrm>
              <a:prstGeom prst="line">
                <a:avLst/>
              </a:prstGeom>
              <a:ln w="57150" cap="flat" cmpd="sng">
                <a:solidFill>
                  <a:schemeClr val="tx1"/>
                </a:solidFill>
                <a:prstDash val="solid"/>
                <a:headEnd type="none" w="med" len="med"/>
                <a:tailEnd type="none" w="med" len="med"/>
              </a:ln>
            </p:spPr>
          </p:sp>
          <p:sp>
            <p:nvSpPr>
              <p:cNvPr id="86030" name="Line 14"/>
              <p:cNvSpPr/>
              <p:nvPr/>
            </p:nvSpPr>
            <p:spPr>
              <a:xfrm flipH="1">
                <a:off x="2719" y="1658"/>
                <a:ext cx="96" cy="0"/>
              </a:xfrm>
              <a:prstGeom prst="line">
                <a:avLst/>
              </a:prstGeom>
              <a:ln w="57150" cap="flat" cmpd="sng">
                <a:solidFill>
                  <a:schemeClr val="tx1"/>
                </a:solidFill>
                <a:prstDash val="solid"/>
                <a:headEnd type="none" w="med" len="med"/>
                <a:tailEnd type="none" w="med" len="med"/>
              </a:ln>
            </p:spPr>
          </p:sp>
        </p:grpSp>
        <p:sp>
          <p:nvSpPr>
            <p:cNvPr id="86031" name="AutoShape 15"/>
            <p:cNvSpPr/>
            <p:nvPr/>
          </p:nvSpPr>
          <p:spPr>
            <a:xfrm>
              <a:off x="2326" y="3072"/>
              <a:ext cx="192" cy="144"/>
            </a:xfrm>
            <a:prstGeom prst="flowChartOr">
              <a:avLst/>
            </a:prstGeom>
            <a:solidFill>
              <a:schemeClr val="accent1"/>
            </a:solidFill>
            <a:ln w="38100" cap="flat" cmpd="sng">
              <a:solidFill>
                <a:srgbClr val="FF3300"/>
              </a:solidFill>
              <a:prstDash val="solid"/>
              <a:headEnd type="none" w="med" len="med"/>
              <a:tailEnd type="none" w="med" len="med"/>
            </a:ln>
          </p:spPr>
          <p:txBody>
            <a:bodyPr wrap="none" anchor="ctr"/>
            <a:lstStyle/>
            <a:p>
              <a:endParaRPr>
                <a:latin typeface="Arial" panose="020B0604020202020204" pitchFamily="34" charset="0"/>
                <a:ea typeface="VNI-Trung Kien" pitchFamily="2" charset="0"/>
              </a:endParaRPr>
            </a:p>
          </p:txBody>
        </p:sp>
      </p:grpSp>
      <p:pic>
        <p:nvPicPr>
          <p:cNvPr id="86032" name="Picture 16"/>
          <p:cNvPicPr>
            <a:picLocks noGrp="1" noChangeAspect="1"/>
          </p:cNvPicPr>
          <p:nvPr>
            <p:ph type="body"/>
          </p:nvPr>
        </p:nvPicPr>
        <p:blipFill>
          <a:blip r:embed="rId5"/>
          <a:srcRect/>
          <a:stretch>
            <a:fillRect/>
          </a:stretch>
        </p:blipFill>
        <p:spPr>
          <a:xfrm>
            <a:off x="7545388" y="5172075"/>
            <a:ext cx="1598612" cy="1685925"/>
          </a:xfrm>
          <a:ln/>
        </p:spPr>
      </p:pic>
      <p:pic>
        <p:nvPicPr>
          <p:cNvPr id="79889" name="Picture 17"/>
          <p:cNvPicPr>
            <a:picLocks noChangeAspect="1"/>
          </p:cNvPicPr>
          <p:nvPr/>
        </p:nvPicPr>
        <p:blipFill>
          <a:blip r:embed="rId6"/>
          <a:stretch>
            <a:fillRect/>
          </a:stretch>
        </p:blipFill>
        <p:spPr>
          <a:xfrm>
            <a:off x="2209800" y="5715000"/>
            <a:ext cx="1371600" cy="847725"/>
          </a:xfrm>
          <a:prstGeom prst="rect">
            <a:avLst/>
          </a:prstGeom>
          <a:noFill/>
          <a:ln w="9525">
            <a:noFill/>
          </a:ln>
        </p:spPr>
      </p:pic>
      <p:sp>
        <p:nvSpPr>
          <p:cNvPr id="86034" name="Text Box 18"/>
          <p:cNvSpPr txBox="1"/>
          <p:nvPr/>
        </p:nvSpPr>
        <p:spPr>
          <a:xfrm>
            <a:off x="8153400" y="5943600"/>
            <a:ext cx="769938" cy="523875"/>
          </a:xfrm>
          <a:prstGeom prst="rect">
            <a:avLst/>
          </a:prstGeom>
          <a:noFill/>
          <a:ln w="9525">
            <a:noFill/>
          </a:ln>
        </p:spPr>
        <p:txBody>
          <a:bodyPr>
            <a:spAutoFit/>
          </a:bodyPr>
          <a:lstStyle/>
          <a:p>
            <a:pPr algn="l">
              <a:spcBef>
                <a:spcPct val="50000"/>
              </a:spcBef>
            </a:pPr>
            <a:r>
              <a:rPr sz="2800" b="1" i="0">
                <a:latin typeface="Arial" panose="020B0604020202020204" pitchFamily="34" charset="0"/>
                <a:ea typeface="Arial" panose="020B0604020202020204" pitchFamily="34" charset="0"/>
              </a:rPr>
              <a:t>A</a:t>
            </a:r>
          </a:p>
        </p:txBody>
      </p:sp>
      <p:sp>
        <p:nvSpPr>
          <p:cNvPr id="86035" name="Line 19"/>
          <p:cNvSpPr/>
          <p:nvPr/>
        </p:nvSpPr>
        <p:spPr>
          <a:xfrm>
            <a:off x="8229600" y="6400800"/>
            <a:ext cx="304800" cy="0"/>
          </a:xfrm>
          <a:prstGeom prst="line">
            <a:avLst/>
          </a:prstGeom>
          <a:ln w="38100" cap="flat" cmpd="sng">
            <a:solidFill>
              <a:schemeClr val="tx1"/>
            </a:solidFill>
            <a:prstDash val="solid"/>
            <a:headEnd type="none" w="med" len="med"/>
            <a:tailEnd type="none" w="med" len="med"/>
          </a:ln>
        </p:spPr>
      </p:sp>
      <p:grpSp>
        <p:nvGrpSpPr>
          <p:cNvPr id="86036" name="Group 20"/>
          <p:cNvGrpSpPr/>
          <p:nvPr/>
        </p:nvGrpSpPr>
        <p:grpSpPr>
          <a:xfrm>
            <a:off x="7696200" y="5791200"/>
            <a:ext cx="1143000" cy="381000"/>
            <a:chOff x="1824" y="1536"/>
            <a:chExt cx="2784" cy="645"/>
          </a:xfrm>
        </p:grpSpPr>
        <p:pic>
          <p:nvPicPr>
            <p:cNvPr id="86037" name="Picture 21"/>
            <p:cNvPicPr>
              <a:picLocks noChangeAspect="1"/>
            </p:cNvPicPr>
            <p:nvPr/>
          </p:nvPicPr>
          <p:blipFill>
            <a:blip r:embed="rId7"/>
            <a:stretch>
              <a:fillRect/>
            </a:stretch>
          </p:blipFill>
          <p:spPr>
            <a:xfrm>
              <a:off x="1968" y="1536"/>
              <a:ext cx="2640" cy="536"/>
            </a:xfrm>
            <a:prstGeom prst="rect">
              <a:avLst/>
            </a:prstGeom>
            <a:noFill/>
            <a:ln w="9525">
              <a:noFill/>
            </a:ln>
          </p:spPr>
        </p:pic>
        <p:pic>
          <p:nvPicPr>
            <p:cNvPr id="86038" name="Picture 22"/>
            <p:cNvPicPr>
              <a:picLocks noChangeAspect="1"/>
            </p:cNvPicPr>
            <p:nvPr/>
          </p:nvPicPr>
          <p:blipFill>
            <a:blip r:embed="rId8"/>
            <a:stretch>
              <a:fillRect/>
            </a:stretch>
          </p:blipFill>
          <p:spPr>
            <a:xfrm rot="-512320">
              <a:off x="1824" y="1920"/>
              <a:ext cx="336" cy="261"/>
            </a:xfrm>
            <a:prstGeom prst="rect">
              <a:avLst/>
            </a:prstGeom>
            <a:noFill/>
            <a:ln w="9525">
              <a:noFill/>
            </a:ln>
          </p:spPr>
        </p:pic>
      </p:grpSp>
      <p:pic>
        <p:nvPicPr>
          <p:cNvPr id="86039" name="Picture 23" descr="BienTro1"/>
          <p:cNvPicPr>
            <a:picLocks noChangeAspect="1"/>
          </p:cNvPicPr>
          <p:nvPr/>
        </p:nvPicPr>
        <p:blipFill>
          <a:blip r:embed="rId9"/>
          <a:srcRect l="16826" t="46861" r="17400" b="17992"/>
          <a:stretch>
            <a:fillRect/>
          </a:stretch>
        </p:blipFill>
        <p:spPr>
          <a:xfrm>
            <a:off x="4648200" y="6019800"/>
            <a:ext cx="1382713" cy="601663"/>
          </a:xfrm>
          <a:prstGeom prst="rect">
            <a:avLst/>
          </a:prstGeom>
          <a:noFill/>
          <a:ln w="9525">
            <a:noFill/>
          </a:ln>
        </p:spPr>
      </p:pic>
      <p:sp>
        <p:nvSpPr>
          <p:cNvPr id="86040" name="AutoShape 24" descr="70%"/>
          <p:cNvSpPr/>
          <p:nvPr/>
        </p:nvSpPr>
        <p:spPr>
          <a:xfrm>
            <a:off x="1447800" y="3810000"/>
            <a:ext cx="6858000" cy="762000"/>
          </a:xfrm>
          <a:prstGeom prst="cube">
            <a:avLst>
              <a:gd name="adj" fmla="val 25000"/>
            </a:avLst>
          </a:prstGeom>
          <a:pattFill prst="pct70">
            <a:fgClr>
              <a:srgbClr val="FFCC66"/>
            </a:fgClr>
            <a:bgClr>
              <a:schemeClr val="bg1"/>
            </a:bgClr>
          </a:patt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86041" name="Oval 25" descr="Woven mat"/>
          <p:cNvSpPr/>
          <p:nvPr/>
        </p:nvSpPr>
        <p:spPr>
          <a:xfrm>
            <a:off x="4267200" y="3733800"/>
            <a:ext cx="990600" cy="152400"/>
          </a:xfrm>
          <a:prstGeom prst="ellipse">
            <a:avLst/>
          </a:prstGeom>
          <a:blipFill rotWithShape="1">
            <a:blip r:embed="rId10"/>
          </a:blipFill>
          <a:ln w="9525" cap="flat" cmpd="sng">
            <a:solidFill>
              <a:schemeClr val="tx1"/>
            </a:solidFill>
            <a:prstDash val="solid"/>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86042" name="AutoShape 26"/>
          <p:cNvSpPr/>
          <p:nvPr/>
        </p:nvSpPr>
        <p:spPr>
          <a:xfrm>
            <a:off x="4724400" y="2286000"/>
            <a:ext cx="76200" cy="1524000"/>
          </a:xfrm>
          <a:prstGeom prst="triangle">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grpSp>
        <p:nvGrpSpPr>
          <p:cNvPr id="86043" name="Group 27"/>
          <p:cNvGrpSpPr/>
          <p:nvPr/>
        </p:nvGrpSpPr>
        <p:grpSpPr>
          <a:xfrm rot="11179291">
            <a:off x="3886200" y="2133600"/>
            <a:ext cx="1828800" cy="609600"/>
            <a:chOff x="2064" y="1872"/>
            <a:chExt cx="1152" cy="384"/>
          </a:xfrm>
        </p:grpSpPr>
        <p:sp>
          <p:nvSpPr>
            <p:cNvPr id="86044" name="AutoShape 28"/>
            <p:cNvSpPr/>
            <p:nvPr/>
          </p:nvSpPr>
          <p:spPr>
            <a:xfrm rot="-6021249">
              <a:off x="2208" y="1824"/>
              <a:ext cx="288" cy="576"/>
            </a:xfrm>
            <a:prstGeom prst="triangle">
              <a:avLst>
                <a:gd name="adj" fmla="val 45417"/>
              </a:avLst>
            </a:prstGeom>
            <a:solidFill>
              <a:srgbClr val="0DAD1C"/>
            </a:solidFill>
            <a:ln w="9525" cap="flat" cmpd="sng">
              <a:solidFill>
                <a:schemeClr val="tx1"/>
              </a:solidFill>
              <a:prstDash val="solid"/>
              <a:miter/>
              <a:headEnd type="none" w="med" len="med"/>
              <a:tailEnd type="none" w="med" len="med"/>
            </a:ln>
          </p:spPr>
          <p:txBody>
            <a:bodyPr rot="10800000" vert="eaVert" wrap="none" anchor="ctr"/>
            <a:lstStyle/>
            <a:p>
              <a:endParaRPr>
                <a:latin typeface="Arial" panose="020B0604020202020204" pitchFamily="34" charset="0"/>
                <a:ea typeface="VNI-Trung Kien" pitchFamily="2" charset="0"/>
              </a:endParaRPr>
            </a:p>
          </p:txBody>
        </p:sp>
        <p:sp>
          <p:nvSpPr>
            <p:cNvPr id="86045" name="AutoShape 29"/>
            <p:cNvSpPr/>
            <p:nvPr/>
          </p:nvSpPr>
          <p:spPr>
            <a:xfrm rot="4836187">
              <a:off x="2784" y="1728"/>
              <a:ext cx="288" cy="576"/>
            </a:xfrm>
            <a:prstGeom prst="triangle">
              <a:avLst>
                <a:gd name="adj" fmla="val 61806"/>
              </a:avLst>
            </a:prstGeom>
            <a:solidFill>
              <a:srgbClr val="CC0000"/>
            </a:solidFill>
            <a:ln w="9525" cap="flat" cmpd="sng">
              <a:solidFill>
                <a:schemeClr val="tx1"/>
              </a:solidFill>
              <a:prstDash val="solid"/>
              <a:miter/>
              <a:headEnd type="none" w="med" len="med"/>
              <a:tailEnd type="none" w="med" len="med"/>
            </a:ln>
          </p:spPr>
          <p:txBody>
            <a:bodyPr rot="0" vert="eaVert" wrap="none" anchor="ctr"/>
            <a:lstStyle/>
            <a:p>
              <a:endParaRPr>
                <a:latin typeface="Arial" panose="020B0604020202020204" pitchFamily="34" charset="0"/>
                <a:ea typeface="VNI-Trung Kien" pitchFamily="2" charset="0"/>
              </a:endParaRPr>
            </a:p>
          </p:txBody>
        </p:sp>
      </p:grpSp>
      <p:grpSp>
        <p:nvGrpSpPr>
          <p:cNvPr id="86046" name="Group 30"/>
          <p:cNvGrpSpPr/>
          <p:nvPr/>
        </p:nvGrpSpPr>
        <p:grpSpPr>
          <a:xfrm>
            <a:off x="1752600" y="1295400"/>
            <a:ext cx="152400" cy="2514600"/>
            <a:chOff x="1104" y="816"/>
            <a:chExt cx="96" cy="1584"/>
          </a:xfrm>
        </p:grpSpPr>
        <p:sp>
          <p:nvSpPr>
            <p:cNvPr id="86047" name="Rectangle 31"/>
            <p:cNvSpPr/>
            <p:nvPr/>
          </p:nvSpPr>
          <p:spPr>
            <a:xfrm>
              <a:off x="1104" y="1584"/>
              <a:ext cx="96" cy="816"/>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86048" name="Rectangle 32"/>
            <p:cNvSpPr/>
            <p:nvPr/>
          </p:nvSpPr>
          <p:spPr>
            <a:xfrm>
              <a:off x="1104" y="816"/>
              <a:ext cx="96" cy="432"/>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86049" name="Line 33"/>
            <p:cNvSpPr/>
            <p:nvPr/>
          </p:nvSpPr>
          <p:spPr>
            <a:xfrm>
              <a:off x="1152" y="1248"/>
              <a:ext cx="0" cy="384"/>
            </a:xfrm>
            <a:prstGeom prst="line">
              <a:avLst/>
            </a:prstGeom>
            <a:ln w="9525" cap="flat" cmpd="sng">
              <a:solidFill>
                <a:schemeClr val="tx1"/>
              </a:solidFill>
              <a:prstDash val="solid"/>
              <a:headEnd type="none" w="med" len="med"/>
              <a:tailEnd type="none" w="med" len="med"/>
            </a:ln>
          </p:spPr>
        </p:sp>
      </p:grpSp>
      <p:grpSp>
        <p:nvGrpSpPr>
          <p:cNvPr id="86050" name="Group 34"/>
          <p:cNvGrpSpPr/>
          <p:nvPr/>
        </p:nvGrpSpPr>
        <p:grpSpPr>
          <a:xfrm>
            <a:off x="8077200" y="1295400"/>
            <a:ext cx="152400" cy="2514600"/>
            <a:chOff x="1104" y="816"/>
            <a:chExt cx="96" cy="1584"/>
          </a:xfrm>
        </p:grpSpPr>
        <p:sp>
          <p:nvSpPr>
            <p:cNvPr id="86051" name="Rectangle 35"/>
            <p:cNvSpPr/>
            <p:nvPr/>
          </p:nvSpPr>
          <p:spPr>
            <a:xfrm>
              <a:off x="1104" y="1584"/>
              <a:ext cx="96" cy="816"/>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86052" name="Rectangle 36"/>
            <p:cNvSpPr/>
            <p:nvPr/>
          </p:nvSpPr>
          <p:spPr>
            <a:xfrm>
              <a:off x="1104" y="816"/>
              <a:ext cx="96" cy="432"/>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86053" name="Line 37"/>
            <p:cNvSpPr/>
            <p:nvPr/>
          </p:nvSpPr>
          <p:spPr>
            <a:xfrm>
              <a:off x="1152" y="1248"/>
              <a:ext cx="0" cy="384"/>
            </a:xfrm>
            <a:prstGeom prst="line">
              <a:avLst/>
            </a:prstGeom>
            <a:ln w="9525" cap="flat" cmpd="sng">
              <a:solidFill>
                <a:schemeClr val="tx1"/>
              </a:solidFill>
              <a:prstDash val="solid"/>
              <a:headEnd type="none" w="med" len="med"/>
              <a:tailEnd type="none" w="med" len="med"/>
            </a:ln>
          </p:spPr>
        </p:sp>
      </p:grpSp>
      <p:grpSp>
        <p:nvGrpSpPr>
          <p:cNvPr id="9" name="Group 50"/>
          <p:cNvGrpSpPr/>
          <p:nvPr/>
        </p:nvGrpSpPr>
        <p:grpSpPr>
          <a:xfrm rot="-3230375">
            <a:off x="8077200" y="5943600"/>
            <a:ext cx="498475" cy="1212850"/>
            <a:chOff x="2278" y="2679"/>
            <a:chExt cx="314" cy="764"/>
          </a:xfrm>
        </p:grpSpPr>
        <p:sp>
          <p:nvSpPr>
            <p:cNvPr id="86055" name="Line 51"/>
            <p:cNvSpPr/>
            <p:nvPr/>
          </p:nvSpPr>
          <p:spPr>
            <a:xfrm rot="2913502" flipH="1" flipV="1">
              <a:off x="2280" y="2690"/>
              <a:ext cx="323" cy="301"/>
            </a:xfrm>
            <a:prstGeom prst="line">
              <a:avLst/>
            </a:prstGeom>
            <a:ln w="57150" cap="flat" cmpd="sng">
              <a:solidFill>
                <a:srgbClr val="FF0000"/>
              </a:solidFill>
              <a:prstDash val="solid"/>
              <a:headEnd type="none" w="med" len="med"/>
              <a:tailEnd type="triangle" w="med" len="med"/>
            </a:ln>
          </p:spPr>
        </p:sp>
        <p:sp>
          <p:nvSpPr>
            <p:cNvPr id="86056" name="Line 52"/>
            <p:cNvSpPr/>
            <p:nvPr/>
          </p:nvSpPr>
          <p:spPr>
            <a:xfrm rot="2913502" flipH="1" flipV="1">
              <a:off x="2267" y="3131"/>
              <a:ext cx="323" cy="301"/>
            </a:xfrm>
            <a:prstGeom prst="line">
              <a:avLst/>
            </a:prstGeom>
            <a:ln w="3175" cap="flat" cmpd="sng">
              <a:solidFill>
                <a:schemeClr val="bg1"/>
              </a:solidFill>
              <a:prstDash val="dash"/>
              <a:headEnd type="none" w="med" len="med"/>
              <a:tailEnd type="none" w="med" len="med"/>
            </a:ln>
          </p:spPr>
        </p:sp>
      </p:grpSp>
      <p:cxnSp>
        <p:nvCxnSpPr>
          <p:cNvPr id="86057" name="Shape 61"/>
          <p:cNvCxnSpPr>
            <a:stCxn id="86030" idx="1"/>
            <a:endCxn id="86048" idx="2"/>
          </p:cNvCxnSpPr>
          <p:nvPr/>
        </p:nvCxnSpPr>
        <p:spPr>
          <a:xfrm rot="-10800000" flipH="1">
            <a:off x="728663" y="1981200"/>
            <a:ext cx="1100137" cy="2724150"/>
          </a:xfrm>
          <a:prstGeom prst="bentConnector4">
            <a:avLst>
              <a:gd name="adj1" fmla="val 0"/>
              <a:gd name="adj2" fmla="val 102060"/>
            </a:avLst>
          </a:prstGeom>
          <a:ln w="57150" cap="flat" cmpd="sng">
            <a:solidFill>
              <a:schemeClr val="tx1"/>
            </a:solidFill>
            <a:prstDash val="solid"/>
            <a:round/>
            <a:headEnd type="none" w="med" len="med"/>
            <a:tailEnd type="none" w="med" len="med"/>
          </a:ln>
        </p:spPr>
      </p:cxnSp>
      <p:cxnSp>
        <p:nvCxnSpPr>
          <p:cNvPr id="86058" name="Elbow Connector 69"/>
          <p:cNvCxnSpPr/>
          <p:nvPr/>
        </p:nvCxnSpPr>
        <p:spPr>
          <a:xfrm rot="-5400000" flipH="1">
            <a:off x="1403350" y="5168900"/>
            <a:ext cx="263525" cy="1700213"/>
          </a:xfrm>
          <a:prstGeom prst="bentConnector2">
            <a:avLst/>
          </a:prstGeom>
          <a:ln w="57150" cap="flat" cmpd="sng">
            <a:solidFill>
              <a:schemeClr val="tx1"/>
            </a:solidFill>
            <a:prstDash val="solid"/>
            <a:round/>
            <a:headEnd type="none" w="med" len="med"/>
            <a:tailEnd type="none" w="med" len="med"/>
          </a:ln>
        </p:spPr>
      </p:cxnSp>
      <p:cxnSp>
        <p:nvCxnSpPr>
          <p:cNvPr id="86059" name="Elbow Connector 72"/>
          <p:cNvCxnSpPr/>
          <p:nvPr/>
        </p:nvCxnSpPr>
        <p:spPr>
          <a:xfrm>
            <a:off x="3276600" y="6248400"/>
            <a:ext cx="1447800" cy="228600"/>
          </a:xfrm>
          <a:prstGeom prst="bentConnector3">
            <a:avLst>
              <a:gd name="adj1" fmla="val 50000"/>
            </a:avLst>
          </a:prstGeom>
          <a:ln w="57150" cap="flat" cmpd="sng">
            <a:solidFill>
              <a:schemeClr val="tx1"/>
            </a:solidFill>
            <a:prstDash val="solid"/>
            <a:round/>
            <a:headEnd type="none" w="med" len="med"/>
            <a:tailEnd type="none" w="med" len="med"/>
          </a:ln>
        </p:spPr>
      </p:cxnSp>
      <p:cxnSp>
        <p:nvCxnSpPr>
          <p:cNvPr id="86060" name="Elbow Connector 74"/>
          <p:cNvCxnSpPr/>
          <p:nvPr/>
        </p:nvCxnSpPr>
        <p:spPr>
          <a:xfrm flipV="1">
            <a:off x="5943600" y="5410200"/>
            <a:ext cx="1905000" cy="685800"/>
          </a:xfrm>
          <a:prstGeom prst="bentConnector3">
            <a:avLst>
              <a:gd name="adj1" fmla="val 50000"/>
            </a:avLst>
          </a:prstGeom>
          <a:ln w="57150" cap="flat" cmpd="sng">
            <a:solidFill>
              <a:schemeClr val="tx1"/>
            </a:solidFill>
            <a:prstDash val="solid"/>
            <a:round/>
            <a:headEnd type="none" w="med" len="med"/>
            <a:tailEnd type="none" w="med" len="med"/>
          </a:ln>
        </p:spPr>
      </p:cxnSp>
      <p:cxnSp>
        <p:nvCxnSpPr>
          <p:cNvPr id="76" name="Shape 75"/>
          <p:cNvCxnSpPr/>
          <p:nvPr/>
        </p:nvCxnSpPr>
        <p:spPr>
          <a:xfrm rot="-10800000" flipH="1">
            <a:off x="725488" y="1976438"/>
            <a:ext cx="1101725" cy="2725737"/>
          </a:xfrm>
          <a:prstGeom prst="bentConnector4">
            <a:avLst>
              <a:gd name="adj1" fmla="val 0"/>
              <a:gd name="adj2" fmla="val 102060"/>
            </a:avLst>
          </a:prstGeom>
          <a:ln w="57150" cap="flat" cmpd="sng">
            <a:solidFill>
              <a:srgbClr val="FF0000"/>
            </a:solidFill>
            <a:prstDash val="solid"/>
            <a:round/>
            <a:headEnd type="none" w="med" len="med"/>
            <a:tailEnd type="none" w="med" len="med"/>
          </a:ln>
        </p:spPr>
      </p:cxnSp>
      <p:cxnSp>
        <p:nvCxnSpPr>
          <p:cNvPr id="86062" name="Straight Connector 81"/>
          <p:cNvCxnSpPr/>
          <p:nvPr/>
        </p:nvCxnSpPr>
        <p:spPr>
          <a:xfrm rot="-5400000" flipH="1">
            <a:off x="4991100" y="-1233487"/>
            <a:ext cx="1588" cy="6324600"/>
          </a:xfrm>
          <a:prstGeom prst="line">
            <a:avLst/>
          </a:prstGeom>
          <a:ln w="57150" cap="flat" cmpd="sng">
            <a:solidFill>
              <a:schemeClr val="tx1"/>
            </a:solidFill>
            <a:prstDash val="solid"/>
            <a:headEnd type="none" w="med" len="med"/>
            <a:tailEnd type="none" w="med" len="med"/>
          </a:ln>
        </p:spPr>
      </p:cxnSp>
      <p:cxnSp>
        <p:nvCxnSpPr>
          <p:cNvPr id="86063" name="Elbow Connector 83"/>
          <p:cNvCxnSpPr/>
          <p:nvPr/>
        </p:nvCxnSpPr>
        <p:spPr>
          <a:xfrm rot="-5400000" flipH="1">
            <a:off x="6781800" y="3325813"/>
            <a:ext cx="3352800" cy="609600"/>
          </a:xfrm>
          <a:prstGeom prst="bentConnector3">
            <a:avLst>
              <a:gd name="adj1" fmla="val -537"/>
            </a:avLst>
          </a:prstGeom>
          <a:ln w="57150" cap="flat" cmpd="sng">
            <a:solidFill>
              <a:schemeClr val="tx1"/>
            </a:solidFill>
            <a:prstDash val="solid"/>
            <a:round/>
            <a:headEnd type="none" w="med" len="med"/>
            <a:tailEnd type="none" w="med" len="med"/>
          </a:ln>
        </p:spPr>
      </p:cxnSp>
      <p:cxnSp>
        <p:nvCxnSpPr>
          <p:cNvPr id="86" name="Straight Connector 85"/>
          <p:cNvCxnSpPr/>
          <p:nvPr/>
        </p:nvCxnSpPr>
        <p:spPr>
          <a:xfrm rot="-5400000" flipH="1">
            <a:off x="5065713" y="-1238250"/>
            <a:ext cx="1587" cy="6324600"/>
          </a:xfrm>
          <a:prstGeom prst="line">
            <a:avLst/>
          </a:prstGeom>
          <a:ln w="57150" cap="flat" cmpd="sng">
            <a:solidFill>
              <a:srgbClr val="FF0000"/>
            </a:solidFill>
            <a:prstDash val="solid"/>
            <a:headEnd type="none" w="med" len="med"/>
            <a:tailEnd type="none" w="med" len="med"/>
          </a:ln>
        </p:spPr>
      </p:cxnSp>
      <p:cxnSp>
        <p:nvCxnSpPr>
          <p:cNvPr id="87" name="Elbow Connector 86"/>
          <p:cNvCxnSpPr/>
          <p:nvPr/>
        </p:nvCxnSpPr>
        <p:spPr>
          <a:xfrm rot="-5400000" flipH="1">
            <a:off x="6772275" y="3316288"/>
            <a:ext cx="3352800" cy="609600"/>
          </a:xfrm>
          <a:prstGeom prst="bentConnector3">
            <a:avLst>
              <a:gd name="adj1" fmla="val -537"/>
            </a:avLst>
          </a:prstGeom>
          <a:ln w="57150" cap="flat" cmpd="sng">
            <a:solidFill>
              <a:srgbClr val="FF0000"/>
            </a:solidFill>
            <a:prstDash val="solid"/>
            <a:round/>
            <a:headEnd type="none" w="med" len="med"/>
            <a:tailEnd type="none" w="med" len="med"/>
          </a:ln>
        </p:spPr>
      </p:cxnSp>
      <p:cxnSp>
        <p:nvCxnSpPr>
          <p:cNvPr id="88" name="Elbow Connector 87"/>
          <p:cNvCxnSpPr/>
          <p:nvPr/>
        </p:nvCxnSpPr>
        <p:spPr>
          <a:xfrm flipV="1">
            <a:off x="5943600" y="5410200"/>
            <a:ext cx="1905000" cy="685800"/>
          </a:xfrm>
          <a:prstGeom prst="bentConnector3">
            <a:avLst>
              <a:gd name="adj1" fmla="val 50000"/>
            </a:avLst>
          </a:prstGeom>
          <a:ln w="57150" cap="flat" cmpd="sng">
            <a:solidFill>
              <a:srgbClr val="FF0000"/>
            </a:solidFill>
            <a:prstDash val="solid"/>
            <a:round/>
            <a:headEnd type="none" w="med" len="med"/>
            <a:tailEnd type="none" w="med" len="med"/>
          </a:ln>
        </p:spPr>
      </p:cxnSp>
      <p:cxnSp>
        <p:nvCxnSpPr>
          <p:cNvPr id="89" name="Elbow Connector 88"/>
          <p:cNvCxnSpPr/>
          <p:nvPr/>
        </p:nvCxnSpPr>
        <p:spPr>
          <a:xfrm>
            <a:off x="3276600" y="6248400"/>
            <a:ext cx="1447800" cy="228600"/>
          </a:xfrm>
          <a:prstGeom prst="bentConnector3">
            <a:avLst>
              <a:gd name="adj1" fmla="val 50000"/>
            </a:avLst>
          </a:prstGeom>
          <a:ln w="57150" cap="flat" cmpd="sng">
            <a:solidFill>
              <a:srgbClr val="FF0000"/>
            </a:solidFill>
            <a:prstDash val="solid"/>
            <a:round/>
            <a:headEnd type="none" w="med" len="med"/>
            <a:tailEnd type="none" w="med" len="med"/>
          </a:ln>
        </p:spPr>
      </p:cxnSp>
      <p:cxnSp>
        <p:nvCxnSpPr>
          <p:cNvPr id="86068" name="Elbow Connector 89"/>
          <p:cNvCxnSpPr/>
          <p:nvPr/>
        </p:nvCxnSpPr>
        <p:spPr>
          <a:xfrm rot="-5400000" flipH="1">
            <a:off x="1403350" y="5168900"/>
            <a:ext cx="263525" cy="1700213"/>
          </a:xfrm>
          <a:prstGeom prst="bentConnector2">
            <a:avLst/>
          </a:prstGeom>
          <a:ln w="57150" cap="flat" cmpd="sng">
            <a:solidFill>
              <a:srgbClr val="FF0000"/>
            </a:solidFill>
            <a:prstDash val="solid"/>
            <a:round/>
            <a:headEnd type="none" w="med" len="med"/>
            <a:tailEnd type="none" w="med" len="med"/>
          </a:ln>
        </p:spPr>
      </p:cxnSp>
      <p:sp>
        <p:nvSpPr>
          <p:cNvPr id="95" name="TextBox 94"/>
          <p:cNvSpPr txBox="1"/>
          <p:nvPr/>
        </p:nvSpPr>
        <p:spPr>
          <a:xfrm>
            <a:off x="390525" y="79375"/>
            <a:ext cx="8610600" cy="156966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spAutoFit/>
          </a:bodyPr>
          <a:lstStyle>
            <a:lvl1pPr marL="0" lvl="0" indent="0" algn="r" defTabSz="914400" eaLnBrk="0" fontAlgn="base" latinLnBrk="0" hangingPunct="0">
              <a:lnSpc>
                <a:spcPct val="100000"/>
              </a:lnSpc>
              <a:spcBef>
                <a:spcPct val="0"/>
              </a:spcBef>
              <a:spcAft>
                <a:spcPct val="0"/>
              </a:spcAft>
              <a:buNone/>
              <a:defRPr sz="1800" b="0" i="1" u="none" kern="1200" baseline="0">
                <a:solidFill>
                  <a:schemeClr val="tx1"/>
                </a:solidFill>
                <a:latin typeface="VNI-Trung Kien" pitchFamily="2" charset="0"/>
              </a:defRPr>
            </a:lvl1pPr>
            <a:lvl2pPr marL="457200" lvl="1"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2pPr>
            <a:lvl3pPr marL="914400" lvl="2"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3pPr>
            <a:lvl4pPr marL="1371600" lvl="3"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4pPr>
            <a:lvl5pPr marL="1828800" lvl="4"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5pPr>
          </a:lstStyle>
          <a:p>
            <a:pPr lvl="0" algn="just" eaLnBrk="1" hangingPunct="1"/>
            <a:r>
              <a:rPr sz="3200" b="1" err="1">
                <a:solidFill>
                  <a:srgbClr val="FFFF00"/>
                </a:solidFill>
                <a:latin typeface="Times New Roman" panose="02020603050405020304" pitchFamily="18" charset="0"/>
                <a:ea typeface="VNI-Trung Kien" pitchFamily="2" charset="0"/>
              </a:rPr>
              <a:t>Dòng điện tác dụng lực từ lên kim nam châm, vậy ngược lại nam châm có tác dụng lực từ lên dòng điện hay không</a:t>
            </a:r>
            <a:r>
              <a:rPr sz="3200" b="1">
                <a:solidFill>
                  <a:srgbClr val="FFFF00"/>
                </a:solidFill>
                <a:latin typeface="Times New Roman" panose="02020603050405020304" pitchFamily="18" charset="0"/>
                <a:ea typeface="VNI-Trung Kien" pitchFamily="2" charset="0"/>
              </a:rPr>
              <a:t>?</a:t>
            </a:r>
            <a:r>
              <a:rPr sz="3200" b="1">
                <a:solidFill>
                  <a:srgbClr val="CC00FF"/>
                </a:solidFill>
                <a:latin typeface="Times New Roman" panose="02020603050405020304" pitchFamily="18" charset="0"/>
                <a:ea typeface="VNI-Trung Kien" pitchFamily="2" charset="0"/>
              </a:rPr>
              <a:t>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9889"/>
                                        </p:tgtEl>
                                      </p:cBhvr>
                                    </p:animEffect>
                                    <p:set>
                                      <p:cBhvr>
                                        <p:cTn id="7" dur="1" fill="hold">
                                          <p:stCondLst>
                                            <p:cond delay="999"/>
                                          </p:stCondLst>
                                        </p:cTn>
                                        <p:tgtEl>
                                          <p:spTgt spid="7988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8" presetID="10" presetClass="entr" presetSubtype="0" fill="hold" nodeType="withEffect">
                                  <p:stCondLst>
                                    <p:cond delay="0"/>
                                  </p:stCondLst>
                                  <p:childTnLst>
                                    <p:set>
                                      <p:cBhvr>
                                        <p:cTn id="9" dur="1" fill="hold">
                                          <p:stCondLst>
                                            <p:cond delay="0"/>
                                          </p:stCondLst>
                                        </p:cTn>
                                        <p:tgtEl>
                                          <p:spTgt spid="79876"/>
                                        </p:tgtEl>
                                        <p:attrNameLst>
                                          <p:attrName>style.visibility</p:attrName>
                                        </p:attrNameLst>
                                      </p:cBhvr>
                                      <p:to>
                                        <p:strVal val="visible"/>
                                      </p:to>
                                    </p:set>
                                    <p:animEffect transition="in" filter="fade">
                                      <p:cBhvr>
                                        <p:cTn id="10" dur="1000"/>
                                        <p:tgtEl>
                                          <p:spTgt spid="79876"/>
                                        </p:tgtEl>
                                      </p:cBhvr>
                                    </p:animEffect>
                                  </p:childTnLst>
                                </p:cTn>
                              </p:par>
                            </p:childTnLst>
                          </p:cTn>
                        </p:par>
                        <p:par>
                          <p:cTn id="11" fill="hold">
                            <p:stCondLst>
                              <p:cond delay="1000"/>
                            </p:stCondLst>
                            <p:childTnLst>
                              <p:par>
                                <p:cTn id="12" presetID="18" presetClass="entr" presetSubtype="3" fill="hold" nodeType="after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strips(upRight)">
                                      <p:cBhvr>
                                        <p:cTn id="14" dur="500"/>
                                        <p:tgtEl>
                                          <p:spTgt spid="76"/>
                                        </p:tgtEl>
                                      </p:cBhvr>
                                    </p:animEffect>
                                  </p:childTnLst>
                                </p:cTn>
                              </p:par>
                            </p:childTnLst>
                          </p:cTn>
                        </p:par>
                        <p:par>
                          <p:cTn id="15" fill="hold">
                            <p:stCondLst>
                              <p:cond delay="1500"/>
                            </p:stCondLst>
                            <p:childTnLst>
                              <p:par>
                                <p:cTn id="16" presetID="18" presetClass="entr" presetSubtype="6" fill="hold" nodeType="after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strips(downRight)">
                                      <p:cBhvr>
                                        <p:cTn id="18" dur="500"/>
                                        <p:tgtEl>
                                          <p:spTgt spid="86"/>
                                        </p:tgtEl>
                                      </p:cBhvr>
                                    </p:animEffect>
                                  </p:childTnLst>
                                </p:cTn>
                              </p:par>
                            </p:childTnLst>
                          </p:cTn>
                        </p:par>
                        <p:par>
                          <p:cTn id="19" fill="hold">
                            <p:stCondLst>
                              <p:cond delay="2000"/>
                            </p:stCondLst>
                            <p:childTnLst>
                              <p:par>
                                <p:cTn id="20" presetID="18" presetClass="entr" presetSubtype="12"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strips(downLeft)">
                                      <p:cBhvr>
                                        <p:cTn id="22" dur="500"/>
                                        <p:tgtEl>
                                          <p:spTgt spid="87"/>
                                        </p:tgtEl>
                                      </p:cBhvr>
                                    </p:animEffect>
                                  </p:childTnLst>
                                </p:cTn>
                              </p:par>
                            </p:childTnLst>
                          </p:cTn>
                        </p:par>
                        <p:par>
                          <p:cTn id="23" fill="hold">
                            <p:stCondLst>
                              <p:cond delay="2500"/>
                            </p:stCondLst>
                            <p:childTnLst>
                              <p:par>
                                <p:cTn id="24" presetID="18" presetClass="entr" presetSubtype="12" fill="hold" nodeType="after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strips(downLeft)">
                                      <p:cBhvr>
                                        <p:cTn id="26" dur="500"/>
                                        <p:tgtEl>
                                          <p:spTgt spid="88"/>
                                        </p:tgtEl>
                                      </p:cBhvr>
                                    </p:animEffect>
                                  </p:childTnLst>
                                </p:cTn>
                              </p:par>
                            </p:childTnLst>
                          </p:cTn>
                        </p:par>
                        <p:par>
                          <p:cTn id="27" fill="hold">
                            <p:stCondLst>
                              <p:cond delay="3000"/>
                            </p:stCondLst>
                            <p:childTnLst>
                              <p:par>
                                <p:cTn id="28" presetID="18" presetClass="entr" presetSubtype="12" fill="hold" nodeType="after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strips(downLeft)">
                                      <p:cBhvr>
                                        <p:cTn id="30" dur="500"/>
                                        <p:tgtEl>
                                          <p:spTgt spid="89"/>
                                        </p:tgtEl>
                                      </p:cBhvr>
                                    </p:animEffect>
                                  </p:childTnLst>
                                </p:cTn>
                              </p:par>
                            </p:childTnLst>
                          </p:cTn>
                        </p:par>
                        <p:par>
                          <p:cTn id="31" fill="hold">
                            <p:stCondLst>
                              <p:cond delay="3500"/>
                            </p:stCondLst>
                            <p:childTnLst>
                              <p:par>
                                <p:cTn id="32" presetID="18" presetClass="entr" presetSubtype="12" fill="hold" nodeType="afterEffect">
                                  <p:stCondLst>
                                    <p:cond delay="0"/>
                                  </p:stCondLst>
                                  <p:childTnLst>
                                    <p:set>
                                      <p:cBhvr>
                                        <p:cTn id="33" dur="1" fill="hold">
                                          <p:stCondLst>
                                            <p:cond delay="0"/>
                                          </p:stCondLst>
                                        </p:cTn>
                                        <p:tgtEl>
                                          <p:spTgt spid="86068"/>
                                        </p:tgtEl>
                                        <p:attrNameLst>
                                          <p:attrName>style.visibility</p:attrName>
                                        </p:attrNameLst>
                                      </p:cBhvr>
                                      <p:to>
                                        <p:strVal val="visible"/>
                                      </p:to>
                                    </p:set>
                                    <p:animEffect transition="in" filter="strips(downLeft)">
                                      <p:cBhvr>
                                        <p:cTn id="34" dur="500"/>
                                        <p:tgtEl>
                                          <p:spTgt spid="86068"/>
                                        </p:tgtEl>
                                      </p:cBhvr>
                                    </p:animEffect>
                                  </p:childTnLst>
                                </p:cTn>
                              </p:par>
                              <p:par>
                                <p:cTn id="35" presetID="8" presetClass="emph" presetSubtype="0" fill="hold" nodeType="withEffect">
                                  <p:stCondLst>
                                    <p:cond delay="0"/>
                                  </p:stCondLst>
                                  <p:childTnLst>
                                    <p:animRot by="2400000">
                                      <p:cBhvr>
                                        <p:cTn id="36" dur="1000" fill="hold"/>
                                        <p:tgtEl>
                                          <p:spTgt spid="9"/>
                                        </p:tgtEl>
                                        <p:attrNameLst>
                                          <p:attrName>r</p:attrName>
                                        </p:attrNameLst>
                                      </p:cBhvr>
                                    </p:animRot>
                                  </p:childTnLst>
                                </p:cTn>
                              </p:par>
                              <p:par>
                                <p:cTn id="37" presetID="8" presetClass="emph" presetSubtype="0" fill="hold" nodeType="withEffect">
                                  <p:stCondLst>
                                    <p:cond delay="0"/>
                                  </p:stCondLst>
                                  <p:childTnLst>
                                    <p:animRot by="1200000">
                                      <p:cBhvr>
                                        <p:cTn id="38" dur="1000" fill="hold"/>
                                        <p:tgtEl>
                                          <p:spTgt spid="86043"/>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slide(fromBottom)">
                                      <p:cBhvr>
                                        <p:cTn id="43" dur="500"/>
                                        <p:tgtEl>
                                          <p:spTgt spid="95"/>
                                        </p:tgtEl>
                                      </p:cBhvr>
                                    </p:animEffec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ChangeArrowheads="1"/>
          </p:cNvSpPr>
          <p:nvPr/>
        </p:nvSpPr>
        <p:spPr bwMode="auto">
          <a:xfrm>
            <a:off x="4496414" y="742950"/>
            <a:ext cx="117957" cy="6096000"/>
          </a:xfrm>
          <a:prstGeom prst="rect">
            <a:avLst/>
          </a:prstGeom>
          <a:solidFill>
            <a:srgbClr val="FFFF99"/>
          </a:solidFill>
          <a:ln w="9525">
            <a:solidFill>
              <a:schemeClr val="tx1"/>
            </a:solidFill>
            <a:miter lim="800000"/>
          </a:ln>
          <a:scene3d>
            <a:camera prst="orthographicFront"/>
            <a:lightRig rig="threePt" dir="t"/>
          </a:scene3d>
          <a:sp3d>
            <a:bevelT prst="angle"/>
          </a:sp3d>
        </p:spPr>
        <p:txBody>
          <a:bodyPr wrap="none" anchor="ctr"/>
          <a:lstStyle/>
          <a:p>
            <a:endParaRPr>
              <a:latin typeface="Arial" panose="020B0604020202020204" pitchFamily="34" charset="0"/>
              <a:ea typeface="VNI-Trung Kien" pitchFamily="2" charset="0"/>
            </a:endParaRPr>
          </a:p>
        </p:txBody>
      </p:sp>
      <p:sp>
        <p:nvSpPr>
          <p:cNvPr id="21516" name="Text Box 10"/>
          <p:cNvSpPr txBox="1"/>
          <p:nvPr/>
        </p:nvSpPr>
        <p:spPr>
          <a:xfrm>
            <a:off x="0" y="1157288"/>
            <a:ext cx="3200400" cy="519112"/>
          </a:xfrm>
          <a:prstGeom prst="rect">
            <a:avLst/>
          </a:prstGeom>
          <a:noFill/>
          <a:ln w="9525">
            <a:noFill/>
          </a:ln>
        </p:spPr>
        <p:txBody>
          <a:bodyPr>
            <a:spAutoFit/>
          </a:bodyPr>
          <a:lstStyle/>
          <a:p>
            <a:pPr algn="l">
              <a:spcBef>
                <a:spcPct val="50000"/>
              </a:spcBef>
            </a:pPr>
            <a:r>
              <a:rPr sz="2800" b="1" i="0" dirty="0">
                <a:solidFill>
                  <a:srgbClr val="FF3399"/>
                </a:solidFill>
                <a:latin typeface="Times New Roman" panose="02020603050405020304" pitchFamily="18" charset="0"/>
                <a:ea typeface="VNI-Trung Kien" pitchFamily="2" charset="0"/>
              </a:rPr>
              <a:t>III. </a:t>
            </a:r>
            <a:r>
              <a:rPr sz="2800" b="1" i="0" dirty="0" err="1">
                <a:solidFill>
                  <a:srgbClr val="FF3399"/>
                </a:solidFill>
                <a:latin typeface="Times New Roman" panose="02020603050405020304" pitchFamily="18" charset="0"/>
                <a:ea typeface="VNI-Trung Kien" pitchFamily="2" charset="0"/>
              </a:rPr>
              <a:t>Vận</a:t>
            </a:r>
            <a:r>
              <a:rPr sz="2800" b="1" i="0" dirty="0">
                <a:solidFill>
                  <a:srgbClr val="FF3399"/>
                </a:solidFill>
                <a:latin typeface="Times New Roman" panose="02020603050405020304" pitchFamily="18" charset="0"/>
                <a:ea typeface="VNI-Trung Kien" pitchFamily="2" charset="0"/>
              </a:rPr>
              <a:t> </a:t>
            </a:r>
            <a:r>
              <a:rPr sz="2800" b="1" i="0" dirty="0" err="1">
                <a:solidFill>
                  <a:srgbClr val="FF3399"/>
                </a:solidFill>
                <a:latin typeface="Times New Roman" panose="02020603050405020304" pitchFamily="18" charset="0"/>
                <a:ea typeface="VNI-Trung Kien" pitchFamily="2" charset="0"/>
              </a:rPr>
              <a:t>dụng</a:t>
            </a:r>
            <a:r>
              <a:rPr sz="2800" b="1" i="0" dirty="0">
                <a:solidFill>
                  <a:srgbClr val="FF3399"/>
                </a:solidFill>
                <a:latin typeface="Times New Roman" panose="02020603050405020304" pitchFamily="18" charset="0"/>
                <a:ea typeface="VNI-Trung Kien" pitchFamily="2" charset="0"/>
              </a:rPr>
              <a:t>:</a:t>
            </a:r>
          </a:p>
        </p:txBody>
      </p:sp>
      <p:sp>
        <p:nvSpPr>
          <p:cNvPr id="23" name="Text Box 10"/>
          <p:cNvSpPr txBox="1"/>
          <p:nvPr/>
        </p:nvSpPr>
        <p:spPr>
          <a:xfrm>
            <a:off x="152400" y="1752600"/>
            <a:ext cx="4343400" cy="1800225"/>
          </a:xfrm>
          <a:prstGeom prst="rect">
            <a:avLst/>
          </a:prstGeom>
          <a:noFill/>
          <a:ln w="9525">
            <a:noFill/>
          </a:ln>
        </p:spPr>
        <p:txBody>
          <a:bodyPr>
            <a:spAutoFit/>
          </a:bodyPr>
          <a:lstStyle/>
          <a:p>
            <a:pPr algn="just">
              <a:spcBef>
                <a:spcPct val="50000"/>
              </a:spcBef>
            </a:pPr>
            <a:r>
              <a:rPr sz="2800" b="1" i="0" u="sng">
                <a:solidFill>
                  <a:srgbClr val="0000FF"/>
                </a:solidFill>
                <a:latin typeface="VNI-Times" pitchFamily="2" charset="0"/>
                <a:ea typeface="VNI-Trung Kien" pitchFamily="2" charset="0"/>
              </a:rPr>
              <a:t>C</a:t>
            </a:r>
            <a:r>
              <a:rPr sz="2800" b="1" i="0" u="sng" baseline="-25000">
                <a:solidFill>
                  <a:srgbClr val="0000FF"/>
                </a:solidFill>
                <a:latin typeface="VNI-Times" pitchFamily="2" charset="0"/>
                <a:ea typeface="VNI-Trung Kien" pitchFamily="2" charset="0"/>
              </a:rPr>
              <a:t>2</a:t>
            </a:r>
            <a:r>
              <a:rPr sz="2800" b="1" i="0" u="sng">
                <a:solidFill>
                  <a:srgbClr val="0000FF"/>
                </a:solidFill>
                <a:latin typeface="VNI-Times" pitchFamily="2" charset="0"/>
                <a:ea typeface="VNI-Trung Kien" pitchFamily="2" charset="0"/>
              </a:rPr>
              <a:t>:</a:t>
            </a:r>
            <a:r>
              <a:rPr sz="2400" b="1" i="0" u="sng">
                <a:solidFill>
                  <a:srgbClr val="0000FF"/>
                </a:solidFill>
                <a:latin typeface="VNI-Times" pitchFamily="2" charset="0"/>
                <a:ea typeface="VNI-Trung Kien" pitchFamily="2" charset="0"/>
              </a:rPr>
              <a:t> </a:t>
            </a:r>
            <a:r>
              <a:rPr sz="2800" b="1" i="0" err="1">
                <a:latin typeface="VNI-Times" pitchFamily="2" charset="0"/>
                <a:ea typeface="VNI-Trung Kien" pitchFamily="2" charset="0"/>
              </a:rPr>
              <a:t>aùp duïng quy taéc baøn tay traùi, xaùc ñònh chieàu doøng ñieän chaïy qua ñoaïn daây daãn AB trong</a:t>
            </a:r>
            <a:r>
              <a:rPr sz="2800" b="1" i="0">
                <a:latin typeface="VNI-Times" pitchFamily="2" charset="0"/>
                <a:ea typeface="VNI-Trung Kien" pitchFamily="2" charset="0"/>
              </a:rPr>
              <a:t> H27.3</a:t>
            </a:r>
          </a:p>
        </p:txBody>
      </p:sp>
      <p:pic>
        <p:nvPicPr>
          <p:cNvPr id="51" name="Picture 50" descr="h3.bmp"/>
          <p:cNvPicPr>
            <a:picLocks noChangeAspect="1"/>
          </p:cNvPicPr>
          <p:nvPr/>
        </p:nvPicPr>
        <p:blipFill>
          <a:blip r:embed="rId2"/>
          <a:stretch>
            <a:fillRect/>
          </a:stretch>
        </p:blipFill>
        <p:spPr>
          <a:xfrm>
            <a:off x="4648200" y="762000"/>
            <a:ext cx="4465638" cy="2900363"/>
          </a:xfrm>
          <a:prstGeom prst="rect">
            <a:avLst/>
          </a:prstGeom>
          <a:noFill/>
          <a:ln w="9525">
            <a:no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out)">
                                      <p:cBhvr>
                                        <p:cTn id="7" dur="500"/>
                                        <p:tgtEl>
                                          <p:spTgt spid="23"/>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box(out)">
                                      <p:cBhvr>
                                        <p:cTn id="1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9" name="Picture 88" descr="H1.bmp"/>
          <p:cNvPicPr>
            <a:picLocks noChangeAspect="1"/>
          </p:cNvPicPr>
          <p:nvPr/>
        </p:nvPicPr>
        <p:blipFill>
          <a:blip r:embed="rId5"/>
          <a:stretch>
            <a:fillRect/>
          </a:stretch>
        </p:blipFill>
        <p:spPr>
          <a:xfrm>
            <a:off x="2209800" y="1011237"/>
            <a:ext cx="5257799" cy="2743200"/>
          </a:xfrm>
          <a:prstGeom prst="rect">
            <a:avLst/>
          </a:prstGeom>
          <a:scene3d>
            <a:camera prst="isometricOffAxis2Left"/>
            <a:lightRig rig="threePt" dir="t"/>
          </a:scene3d>
        </p:spPr>
      </p:pic>
      <p:grpSp>
        <p:nvGrpSpPr>
          <p:cNvPr id="2" name="Group 45"/>
          <p:cNvGrpSpPr/>
          <p:nvPr/>
        </p:nvGrpSpPr>
        <p:grpSpPr bwMode="auto">
          <a:xfrm rot="13319768">
            <a:off x="1368905" y="2776528"/>
            <a:ext cx="3526635" cy="2892020"/>
            <a:chOff x="4765" y="4780"/>
            <a:chExt cx="1355" cy="760"/>
          </a:xfrm>
          <a:effectLst>
            <a:glow rad="228600">
              <a:schemeClr val="accent3">
                <a:satMod val="175000"/>
                <a:alpha val="40000"/>
              </a:schemeClr>
            </a:glow>
          </a:effectLst>
          <a:scene3d>
            <a:camera prst="isometricRightUp"/>
            <a:lightRig rig="threePt" dir="t"/>
          </a:scene3d>
        </p:grpSpPr>
        <p:sp>
          <p:nvSpPr>
            <p:cNvPr id="47" name="Line 34"/>
            <p:cNvSpPr>
              <a:spLocks noChangeShapeType="1"/>
            </p:cNvSpPr>
            <p:nvPr/>
          </p:nvSpPr>
          <p:spPr bwMode="auto">
            <a:xfrm>
              <a:off x="5585" y="5420"/>
              <a:ext cx="432" cy="1"/>
            </a:xfrm>
            <a:prstGeom prst="line">
              <a:avLst/>
            </a:pr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 name="Line 35"/>
            <p:cNvSpPr>
              <a:spLocks noChangeShapeType="1"/>
            </p:cNvSpPr>
            <p:nvPr/>
          </p:nvSpPr>
          <p:spPr bwMode="auto">
            <a:xfrm>
              <a:off x="5585" y="5350"/>
              <a:ext cx="418" cy="1"/>
            </a:xfrm>
            <a:prstGeom prst="line">
              <a:avLst/>
            </a:pr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 name="Line 36"/>
            <p:cNvSpPr>
              <a:spLocks noChangeShapeType="1"/>
            </p:cNvSpPr>
            <p:nvPr/>
          </p:nvSpPr>
          <p:spPr bwMode="auto">
            <a:xfrm>
              <a:off x="5565" y="5270"/>
              <a:ext cx="518" cy="1"/>
            </a:xfrm>
            <a:prstGeom prst="line">
              <a:avLst/>
            </a:pr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 name="Arc 37"/>
            <p:cNvSpPr/>
            <p:nvPr/>
          </p:nvSpPr>
          <p:spPr bwMode="auto">
            <a:xfrm rot="6401806">
              <a:off x="5184" y="4871"/>
              <a:ext cx="202" cy="180"/>
            </a:xfrm>
            <a:custGeom>
              <a:avLst/>
              <a:gdLst>
                <a:gd name="G0" fmla="+- 0 0 0"/>
                <a:gd name="G1" fmla="+- 21600 0 0"/>
                <a:gd name="G2" fmla="+- 21600 0 0"/>
                <a:gd name="T0" fmla="*/ 0 w 16846"/>
                <a:gd name="T1" fmla="*/ 0 h 21600"/>
                <a:gd name="T2" fmla="*/ 16846 w 16846"/>
                <a:gd name="T3" fmla="*/ 8081 h 21600"/>
                <a:gd name="T4" fmla="*/ 0 w 16846"/>
                <a:gd name="T5" fmla="*/ 21600 h 21600"/>
              </a:gdLst>
              <a:ahLst/>
              <a:cxnLst>
                <a:cxn ang="0">
                  <a:pos x="T0" y="T1"/>
                </a:cxn>
                <a:cxn ang="0">
                  <a:pos x="T2" y="T3"/>
                </a:cxn>
                <a:cxn ang="0">
                  <a:pos x="T4" y="T5"/>
                </a:cxn>
              </a:cxnLst>
              <a:rect l="0" t="0" r="r" b="b"/>
              <a:pathLst>
                <a:path w="16846" h="21600" fill="none" extrusionOk="0">
                  <a:moveTo>
                    <a:pt x="-1" y="0"/>
                  </a:moveTo>
                  <a:cubicBezTo>
                    <a:pt x="6550" y="0"/>
                    <a:pt x="12746" y="2972"/>
                    <a:pt x="16846" y="8080"/>
                  </a:cubicBezTo>
                </a:path>
                <a:path w="16846" h="21600" stroke="0" extrusionOk="0">
                  <a:moveTo>
                    <a:pt x="-1" y="0"/>
                  </a:moveTo>
                  <a:cubicBezTo>
                    <a:pt x="6550" y="0"/>
                    <a:pt x="12746" y="2972"/>
                    <a:pt x="16846" y="8080"/>
                  </a:cubicBezTo>
                  <a:lnTo>
                    <a:pt x="0" y="21600"/>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 name="Arc 38"/>
            <p:cNvSpPr/>
            <p:nvPr/>
          </p:nvSpPr>
          <p:spPr bwMode="auto">
            <a:xfrm rot="17382954" flipV="1">
              <a:off x="5696" y="518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 name="Arc 39"/>
            <p:cNvSpPr/>
            <p:nvPr/>
          </p:nvSpPr>
          <p:spPr bwMode="auto">
            <a:xfrm rot="17382954" flipV="1">
              <a:off x="5516" y="518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 name="Arc 40"/>
            <p:cNvSpPr/>
            <p:nvPr/>
          </p:nvSpPr>
          <p:spPr bwMode="auto">
            <a:xfrm rot="17382954" flipV="1">
              <a:off x="5686" y="517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 name="Arc 41"/>
            <p:cNvSpPr/>
            <p:nvPr/>
          </p:nvSpPr>
          <p:spPr bwMode="auto">
            <a:xfrm rot="17382954" flipV="1">
              <a:off x="5496" y="518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 name="Arc 42"/>
            <p:cNvSpPr/>
            <p:nvPr/>
          </p:nvSpPr>
          <p:spPr bwMode="auto">
            <a:xfrm rot="17382954" flipV="1">
              <a:off x="5586" y="524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 name="Arc 43"/>
            <p:cNvSpPr/>
            <p:nvPr/>
          </p:nvSpPr>
          <p:spPr bwMode="auto">
            <a:xfrm rot="17382954" flipV="1">
              <a:off x="5566" y="524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 name="Arc 44"/>
            <p:cNvSpPr/>
            <p:nvPr/>
          </p:nvSpPr>
          <p:spPr bwMode="auto">
            <a:xfrm rot="17382954" flipV="1">
              <a:off x="5766" y="524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 name="Arc 45"/>
            <p:cNvSpPr/>
            <p:nvPr/>
          </p:nvSpPr>
          <p:spPr bwMode="auto">
            <a:xfrm rot="17382954" flipV="1">
              <a:off x="5756" y="525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9" name="Arc 46"/>
            <p:cNvSpPr/>
            <p:nvPr/>
          </p:nvSpPr>
          <p:spPr bwMode="auto">
            <a:xfrm rot="17382954" flipV="1">
              <a:off x="5586" y="532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 name="Arc 47"/>
            <p:cNvSpPr/>
            <p:nvPr/>
          </p:nvSpPr>
          <p:spPr bwMode="auto">
            <a:xfrm rot="17382954" flipV="1">
              <a:off x="5606" y="532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 name="Arc 48"/>
            <p:cNvSpPr/>
            <p:nvPr/>
          </p:nvSpPr>
          <p:spPr bwMode="auto">
            <a:xfrm rot="17382954" flipV="1">
              <a:off x="5816" y="532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 name="Arc 49"/>
            <p:cNvSpPr/>
            <p:nvPr/>
          </p:nvSpPr>
          <p:spPr bwMode="auto">
            <a:xfrm rot="17382954" flipV="1">
              <a:off x="5796" y="532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3" name="Arc 50"/>
            <p:cNvSpPr/>
            <p:nvPr/>
          </p:nvSpPr>
          <p:spPr bwMode="auto">
            <a:xfrm rot="5400000">
              <a:off x="6020" y="5255"/>
              <a:ext cx="86" cy="115"/>
            </a:xfrm>
            <a:custGeom>
              <a:avLst/>
              <a:gdLst>
                <a:gd name="G0" fmla="+- 21600 0 0"/>
                <a:gd name="G1" fmla="+- 21600 0 0"/>
                <a:gd name="G2" fmla="+- 21600 0 0"/>
                <a:gd name="T0" fmla="*/ 16 w 43200"/>
                <a:gd name="T1" fmla="*/ 22424 h 31665"/>
                <a:gd name="T2" fmla="*/ 40712 w 43200"/>
                <a:gd name="T3" fmla="*/ 31665 h 31665"/>
                <a:gd name="T4" fmla="*/ 21600 w 43200"/>
                <a:gd name="T5" fmla="*/ 21600 h 31665"/>
              </a:gdLst>
              <a:ahLst/>
              <a:cxnLst>
                <a:cxn ang="0">
                  <a:pos x="T0" y="T1"/>
                </a:cxn>
                <a:cxn ang="0">
                  <a:pos x="T2" y="T3"/>
                </a:cxn>
                <a:cxn ang="0">
                  <a:pos x="T4" y="T5"/>
                </a:cxn>
              </a:cxnLst>
              <a:rect l="0" t="0" r="r" b="b"/>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 name="Line 51"/>
            <p:cNvSpPr>
              <a:spLocks noChangeShapeType="1"/>
            </p:cNvSpPr>
            <p:nvPr/>
          </p:nvSpPr>
          <p:spPr bwMode="auto">
            <a:xfrm>
              <a:off x="5595" y="5490"/>
              <a:ext cx="288" cy="1"/>
            </a:xfrm>
            <a:prstGeom prst="line">
              <a:avLst/>
            </a:pr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5" name="Arc 52"/>
            <p:cNvSpPr/>
            <p:nvPr/>
          </p:nvSpPr>
          <p:spPr bwMode="auto">
            <a:xfrm rot="5400000">
              <a:off x="5901" y="5394"/>
              <a:ext cx="64" cy="115"/>
            </a:xfrm>
            <a:custGeom>
              <a:avLst/>
              <a:gdLst>
                <a:gd name="G0" fmla="+- 21600 0 0"/>
                <a:gd name="G1" fmla="+- 21600 0 0"/>
                <a:gd name="G2" fmla="+- 21600 0 0"/>
                <a:gd name="T0" fmla="*/ 16 w 43200"/>
                <a:gd name="T1" fmla="*/ 22424 h 31665"/>
                <a:gd name="T2" fmla="*/ 40712 w 43200"/>
                <a:gd name="T3" fmla="*/ 31665 h 31665"/>
                <a:gd name="T4" fmla="*/ 21600 w 43200"/>
                <a:gd name="T5" fmla="*/ 21600 h 31665"/>
              </a:gdLst>
              <a:ahLst/>
              <a:cxnLst>
                <a:cxn ang="0">
                  <a:pos x="T0" y="T1"/>
                </a:cxn>
                <a:cxn ang="0">
                  <a:pos x="T2" y="T3"/>
                </a:cxn>
                <a:cxn ang="0">
                  <a:pos x="T4" y="T5"/>
                </a:cxn>
              </a:cxnLst>
              <a:rect l="0" t="0" r="r" b="b"/>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 name="Arc 53"/>
            <p:cNvSpPr/>
            <p:nvPr/>
          </p:nvSpPr>
          <p:spPr bwMode="auto">
            <a:xfrm rot="17382954" flipV="1">
              <a:off x="5696" y="538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 name="Arc 54"/>
            <p:cNvSpPr/>
            <p:nvPr/>
          </p:nvSpPr>
          <p:spPr bwMode="auto">
            <a:xfrm rot="17382954" flipV="1">
              <a:off x="5546" y="538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 name="Arc 55"/>
            <p:cNvSpPr/>
            <p:nvPr/>
          </p:nvSpPr>
          <p:spPr bwMode="auto">
            <a:xfrm rot="17382954" flipV="1">
              <a:off x="5526" y="538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 name="Arc 56"/>
            <p:cNvSpPr/>
            <p:nvPr/>
          </p:nvSpPr>
          <p:spPr bwMode="auto">
            <a:xfrm rot="10295798">
              <a:off x="4945" y="5360"/>
              <a:ext cx="72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 name="Arc 57"/>
            <p:cNvSpPr/>
            <p:nvPr/>
          </p:nvSpPr>
          <p:spPr bwMode="auto">
            <a:xfrm rot="1989342" flipH="1">
              <a:off x="5185" y="4780"/>
              <a:ext cx="130" cy="37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 name="Arc 58"/>
            <p:cNvSpPr/>
            <p:nvPr/>
          </p:nvSpPr>
          <p:spPr bwMode="auto">
            <a:xfrm rot="23656161">
              <a:off x="5303" y="4824"/>
              <a:ext cx="101" cy="115"/>
            </a:xfrm>
            <a:custGeom>
              <a:avLst/>
              <a:gdLst>
                <a:gd name="G0" fmla="+- 21600 0 0"/>
                <a:gd name="G1" fmla="+- 21600 0 0"/>
                <a:gd name="G2" fmla="+- 21600 0 0"/>
                <a:gd name="T0" fmla="*/ 16 w 43200"/>
                <a:gd name="T1" fmla="*/ 22424 h 31665"/>
                <a:gd name="T2" fmla="*/ 40712 w 43200"/>
                <a:gd name="T3" fmla="*/ 31665 h 31665"/>
                <a:gd name="T4" fmla="*/ 21600 w 43200"/>
                <a:gd name="T5" fmla="*/ 21600 h 31665"/>
              </a:gdLst>
              <a:ahLst/>
              <a:cxnLst>
                <a:cxn ang="0">
                  <a:pos x="T0" y="T1"/>
                </a:cxn>
                <a:cxn ang="0">
                  <a:pos x="T2" y="T3"/>
                </a:cxn>
                <a:cxn ang="0">
                  <a:pos x="T4" y="T5"/>
                </a:cxn>
              </a:cxnLst>
              <a:rect l="0" t="0" r="r" b="b"/>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 name="Line 59"/>
            <p:cNvSpPr>
              <a:spLocks noChangeShapeType="1"/>
            </p:cNvSpPr>
            <p:nvPr/>
          </p:nvSpPr>
          <p:spPr bwMode="auto">
            <a:xfrm>
              <a:off x="4765" y="5440"/>
              <a:ext cx="187" cy="1"/>
            </a:xfrm>
            <a:prstGeom prst="line">
              <a:avLst/>
            </a:pr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 name="Arc 60"/>
            <p:cNvSpPr/>
            <p:nvPr/>
          </p:nvSpPr>
          <p:spPr bwMode="auto">
            <a:xfrm rot="10800000">
              <a:off x="5285" y="5030"/>
              <a:ext cx="72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4" name="Arc 61"/>
            <p:cNvSpPr/>
            <p:nvPr/>
          </p:nvSpPr>
          <p:spPr bwMode="auto">
            <a:xfrm rot="17382954" flipV="1">
              <a:off x="5426" y="524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5" name="Arc 62"/>
            <p:cNvSpPr/>
            <p:nvPr/>
          </p:nvSpPr>
          <p:spPr bwMode="auto">
            <a:xfrm rot="5400000">
              <a:off x="5987" y="5328"/>
              <a:ext cx="72" cy="115"/>
            </a:xfrm>
            <a:custGeom>
              <a:avLst/>
              <a:gdLst>
                <a:gd name="G0" fmla="+- 21600 0 0"/>
                <a:gd name="G1" fmla="+- 21600 0 0"/>
                <a:gd name="G2" fmla="+- 21600 0 0"/>
                <a:gd name="T0" fmla="*/ 16 w 43200"/>
                <a:gd name="T1" fmla="*/ 22424 h 31665"/>
                <a:gd name="T2" fmla="*/ 40712 w 43200"/>
                <a:gd name="T3" fmla="*/ 31665 h 31665"/>
                <a:gd name="T4" fmla="*/ 21600 w 43200"/>
                <a:gd name="T5" fmla="*/ 21600 h 31665"/>
              </a:gdLst>
              <a:ahLst/>
              <a:cxnLst>
                <a:cxn ang="0">
                  <a:pos x="T0" y="T1"/>
                </a:cxn>
                <a:cxn ang="0">
                  <a:pos x="T2" y="T3"/>
                </a:cxn>
                <a:cxn ang="0">
                  <a:pos x="T4" y="T5"/>
                </a:cxn>
              </a:cxnLst>
              <a:rect l="0" t="0" r="r" b="b"/>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 name="Arc 63"/>
            <p:cNvSpPr/>
            <p:nvPr/>
          </p:nvSpPr>
          <p:spPr bwMode="auto">
            <a:xfrm rot="17382954" flipV="1">
              <a:off x="5231" y="4854"/>
              <a:ext cx="29" cy="181"/>
            </a:xfrm>
            <a:custGeom>
              <a:avLst/>
              <a:gdLst>
                <a:gd name="G0" fmla="+- 0 0 0"/>
                <a:gd name="G1" fmla="+- 21600 0 0"/>
                <a:gd name="G2" fmla="+- 21600 0 0"/>
                <a:gd name="T0" fmla="*/ 0 w 15835"/>
                <a:gd name="T1" fmla="*/ 0 h 21600"/>
                <a:gd name="T2" fmla="*/ 15835 w 15835"/>
                <a:gd name="T3" fmla="*/ 6909 h 21600"/>
                <a:gd name="T4" fmla="*/ 0 w 15835"/>
                <a:gd name="T5" fmla="*/ 21600 h 21600"/>
              </a:gdLst>
              <a:ahLst/>
              <a:cxnLst>
                <a:cxn ang="0">
                  <a:pos x="T0" y="T1"/>
                </a:cxn>
                <a:cxn ang="0">
                  <a:pos x="T2" y="T3"/>
                </a:cxn>
                <a:cxn ang="0">
                  <a:pos x="T4" y="T5"/>
                </a:cxn>
              </a:cxnLst>
              <a:rect l="0" t="0" r="r" b="b"/>
              <a:pathLst>
                <a:path w="15835" h="21600" fill="none" extrusionOk="0">
                  <a:moveTo>
                    <a:pt x="-1" y="0"/>
                  </a:moveTo>
                  <a:cubicBezTo>
                    <a:pt x="6009" y="0"/>
                    <a:pt x="11747" y="2503"/>
                    <a:pt x="15834" y="6909"/>
                  </a:cubicBezTo>
                </a:path>
                <a:path w="15835" h="21600" stroke="0" extrusionOk="0">
                  <a:moveTo>
                    <a:pt x="-1" y="0"/>
                  </a:moveTo>
                  <a:cubicBezTo>
                    <a:pt x="6009" y="0"/>
                    <a:pt x="11747" y="2503"/>
                    <a:pt x="15834" y="6909"/>
                  </a:cubicBezTo>
                  <a:lnTo>
                    <a:pt x="0" y="21600"/>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 name="Arc 64"/>
            <p:cNvSpPr/>
            <p:nvPr/>
          </p:nvSpPr>
          <p:spPr bwMode="auto">
            <a:xfrm rot="4595910" flipV="1">
              <a:off x="5166" y="4919"/>
              <a:ext cx="179" cy="141"/>
            </a:xfrm>
            <a:custGeom>
              <a:avLst/>
              <a:gdLst>
                <a:gd name="G0" fmla="+- 0 0 0"/>
                <a:gd name="G1" fmla="+- 16755 0 0"/>
                <a:gd name="G2" fmla="+- 21600 0 0"/>
                <a:gd name="T0" fmla="*/ 13632 w 20705"/>
                <a:gd name="T1" fmla="*/ 0 h 16755"/>
                <a:gd name="T2" fmla="*/ 20705 w 20705"/>
                <a:gd name="T3" fmla="*/ 10602 h 16755"/>
                <a:gd name="T4" fmla="*/ 0 w 20705"/>
                <a:gd name="T5" fmla="*/ 16755 h 16755"/>
              </a:gdLst>
              <a:ahLst/>
              <a:cxnLst>
                <a:cxn ang="0">
                  <a:pos x="T0" y="T1"/>
                </a:cxn>
                <a:cxn ang="0">
                  <a:pos x="T2" y="T3"/>
                </a:cxn>
                <a:cxn ang="0">
                  <a:pos x="T4" y="T5"/>
                </a:cxn>
              </a:cxnLst>
              <a:rect l="0" t="0" r="r" b="b"/>
              <a:pathLst>
                <a:path w="20705" h="16755" fill="none" extrusionOk="0">
                  <a:moveTo>
                    <a:pt x="13631" y="0"/>
                  </a:moveTo>
                  <a:cubicBezTo>
                    <a:pt x="17002" y="2742"/>
                    <a:pt x="19467" y="6437"/>
                    <a:pt x="20705" y="10601"/>
                  </a:cubicBezTo>
                </a:path>
                <a:path w="20705" h="16755" stroke="0" extrusionOk="0">
                  <a:moveTo>
                    <a:pt x="13631" y="0"/>
                  </a:moveTo>
                  <a:cubicBezTo>
                    <a:pt x="17002" y="2742"/>
                    <a:pt x="19467" y="6437"/>
                    <a:pt x="20705" y="10601"/>
                  </a:cubicBezTo>
                  <a:lnTo>
                    <a:pt x="0" y="16755"/>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 name="Arc 65"/>
            <p:cNvSpPr/>
            <p:nvPr/>
          </p:nvSpPr>
          <p:spPr bwMode="auto">
            <a:xfrm rot="5400000">
              <a:off x="5999" y="5196"/>
              <a:ext cx="58" cy="86"/>
            </a:xfrm>
            <a:custGeom>
              <a:avLst/>
              <a:gdLst>
                <a:gd name="G0" fmla="+- 21600 0 0"/>
                <a:gd name="G1" fmla="+- 21600 0 0"/>
                <a:gd name="G2" fmla="+- 21600 0 0"/>
                <a:gd name="T0" fmla="*/ 16 w 43200"/>
                <a:gd name="T1" fmla="*/ 22424 h 31665"/>
                <a:gd name="T2" fmla="*/ 40712 w 43200"/>
                <a:gd name="T3" fmla="*/ 31665 h 31665"/>
                <a:gd name="T4" fmla="*/ 21600 w 43200"/>
                <a:gd name="T5" fmla="*/ 21600 h 31665"/>
              </a:gdLst>
              <a:ahLst/>
              <a:cxnLst>
                <a:cxn ang="0">
                  <a:pos x="T0" y="T1"/>
                </a:cxn>
                <a:cxn ang="0">
                  <a:pos x="T2" y="T3"/>
                </a:cxn>
                <a:cxn ang="0">
                  <a:pos x="T4" y="T5"/>
                </a:cxn>
              </a:cxnLst>
              <a:rect l="0" t="0" r="r" b="b"/>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 name="Arc 66"/>
            <p:cNvSpPr/>
            <p:nvPr/>
          </p:nvSpPr>
          <p:spPr bwMode="auto">
            <a:xfrm rot="17382954" flipV="1">
              <a:off x="5426" y="532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 name="Arc 67"/>
            <p:cNvSpPr/>
            <p:nvPr/>
          </p:nvSpPr>
          <p:spPr bwMode="auto">
            <a:xfrm rot="17382954" flipV="1">
              <a:off x="5386" y="5169"/>
              <a:ext cx="137" cy="160"/>
            </a:xfrm>
            <a:custGeom>
              <a:avLst/>
              <a:gdLst>
                <a:gd name="G0" fmla="+- 0 0 0"/>
                <a:gd name="G1" fmla="+- 19064 0 0"/>
                <a:gd name="G2" fmla="+- 21600 0 0"/>
                <a:gd name="T0" fmla="*/ 10154 w 15835"/>
                <a:gd name="T1" fmla="*/ 0 h 19064"/>
                <a:gd name="T2" fmla="*/ 15835 w 15835"/>
                <a:gd name="T3" fmla="*/ 4373 h 19064"/>
                <a:gd name="T4" fmla="*/ 0 w 15835"/>
                <a:gd name="T5" fmla="*/ 19064 h 19064"/>
              </a:gdLst>
              <a:ahLst/>
              <a:cxnLst>
                <a:cxn ang="0">
                  <a:pos x="T0" y="T1"/>
                </a:cxn>
                <a:cxn ang="0">
                  <a:pos x="T2" y="T3"/>
                </a:cxn>
                <a:cxn ang="0">
                  <a:pos x="T4" y="T5"/>
                </a:cxn>
              </a:cxnLst>
              <a:rect l="0" t="0" r="r" b="b"/>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 name="Arc 68"/>
            <p:cNvSpPr/>
            <p:nvPr/>
          </p:nvSpPr>
          <p:spPr bwMode="auto">
            <a:xfrm rot="14061611">
              <a:off x="5368" y="5257"/>
              <a:ext cx="244" cy="130"/>
            </a:xfrm>
            <a:custGeom>
              <a:avLst/>
              <a:gdLst>
                <a:gd name="G0" fmla="+- 0 0 0"/>
                <a:gd name="G1" fmla="+- 21600 0 0"/>
                <a:gd name="G2" fmla="+- 21600 0 0"/>
                <a:gd name="T0" fmla="*/ 0 w 18301"/>
                <a:gd name="T1" fmla="*/ 0 h 21600"/>
                <a:gd name="T2" fmla="*/ 18301 w 18301"/>
                <a:gd name="T3" fmla="*/ 10126 h 21600"/>
                <a:gd name="T4" fmla="*/ 0 w 18301"/>
                <a:gd name="T5" fmla="*/ 21600 h 21600"/>
              </a:gdLst>
              <a:ahLst/>
              <a:cxnLst>
                <a:cxn ang="0">
                  <a:pos x="T0" y="T1"/>
                </a:cxn>
                <a:cxn ang="0">
                  <a:pos x="T2" y="T3"/>
                </a:cxn>
                <a:cxn ang="0">
                  <a:pos x="T4" y="T5"/>
                </a:cxn>
              </a:cxnLst>
              <a:rect l="0" t="0" r="r" b="b"/>
              <a:pathLst>
                <a:path w="18301" h="21600" fill="none" extrusionOk="0">
                  <a:moveTo>
                    <a:pt x="-1" y="0"/>
                  </a:moveTo>
                  <a:cubicBezTo>
                    <a:pt x="7436" y="0"/>
                    <a:pt x="14350" y="3825"/>
                    <a:pt x="18300" y="10126"/>
                  </a:cubicBezTo>
                </a:path>
                <a:path w="18301" h="21600" stroke="0" extrusionOk="0">
                  <a:moveTo>
                    <a:pt x="-1" y="0"/>
                  </a:moveTo>
                  <a:cubicBezTo>
                    <a:pt x="7436" y="0"/>
                    <a:pt x="14350" y="3825"/>
                    <a:pt x="18300" y="10126"/>
                  </a:cubicBezTo>
                  <a:lnTo>
                    <a:pt x="0" y="21600"/>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 name="Arc 69"/>
            <p:cNvSpPr/>
            <p:nvPr/>
          </p:nvSpPr>
          <p:spPr bwMode="auto">
            <a:xfrm rot="15244301">
              <a:off x="5242" y="5186"/>
              <a:ext cx="230" cy="13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3" name="Arc 70"/>
            <p:cNvSpPr/>
            <p:nvPr/>
          </p:nvSpPr>
          <p:spPr bwMode="auto">
            <a:xfrm rot="8974941">
              <a:off x="5026" y="5129"/>
              <a:ext cx="288" cy="13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4" name="Arc 71"/>
            <p:cNvSpPr/>
            <p:nvPr/>
          </p:nvSpPr>
          <p:spPr bwMode="auto">
            <a:xfrm rot="-3471052">
              <a:off x="4928" y="5117"/>
              <a:ext cx="244" cy="130"/>
            </a:xfrm>
            <a:custGeom>
              <a:avLst/>
              <a:gdLst>
                <a:gd name="G0" fmla="+- 0 0 0"/>
                <a:gd name="G1" fmla="+- 21600 0 0"/>
                <a:gd name="G2" fmla="+- 21600 0 0"/>
                <a:gd name="T0" fmla="*/ 0 w 18301"/>
                <a:gd name="T1" fmla="*/ 0 h 21600"/>
                <a:gd name="T2" fmla="*/ 18301 w 18301"/>
                <a:gd name="T3" fmla="*/ 10126 h 21600"/>
                <a:gd name="T4" fmla="*/ 0 w 18301"/>
                <a:gd name="T5" fmla="*/ 21600 h 21600"/>
              </a:gdLst>
              <a:ahLst/>
              <a:cxnLst>
                <a:cxn ang="0">
                  <a:pos x="T0" y="T1"/>
                </a:cxn>
                <a:cxn ang="0">
                  <a:pos x="T2" y="T3"/>
                </a:cxn>
                <a:cxn ang="0">
                  <a:pos x="T4" y="T5"/>
                </a:cxn>
              </a:cxnLst>
              <a:rect l="0" t="0" r="r" b="b"/>
              <a:pathLst>
                <a:path w="18301" h="21600" fill="none" extrusionOk="0">
                  <a:moveTo>
                    <a:pt x="-1" y="0"/>
                  </a:moveTo>
                  <a:cubicBezTo>
                    <a:pt x="7436" y="0"/>
                    <a:pt x="14350" y="3825"/>
                    <a:pt x="18300" y="10126"/>
                  </a:cubicBezTo>
                </a:path>
                <a:path w="18301" h="21600" stroke="0" extrusionOk="0">
                  <a:moveTo>
                    <a:pt x="-1" y="0"/>
                  </a:moveTo>
                  <a:cubicBezTo>
                    <a:pt x="7436" y="0"/>
                    <a:pt x="14350" y="3825"/>
                    <a:pt x="18300" y="10126"/>
                  </a:cubicBezTo>
                  <a:lnTo>
                    <a:pt x="0" y="21600"/>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5" name="Line 72"/>
            <p:cNvSpPr>
              <a:spLocks noChangeShapeType="1"/>
            </p:cNvSpPr>
            <p:nvPr/>
          </p:nvSpPr>
          <p:spPr bwMode="auto">
            <a:xfrm>
              <a:off x="4765" y="5200"/>
              <a:ext cx="187" cy="1"/>
            </a:xfrm>
            <a:prstGeom prst="line">
              <a:avLst/>
            </a:pr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6" name="Arc 73"/>
            <p:cNvSpPr/>
            <p:nvPr/>
          </p:nvSpPr>
          <p:spPr bwMode="auto">
            <a:xfrm rot="8303060" flipV="1">
              <a:off x="4895" y="5240"/>
              <a:ext cx="179" cy="141"/>
            </a:xfrm>
            <a:custGeom>
              <a:avLst/>
              <a:gdLst>
                <a:gd name="G0" fmla="+- 0 0 0"/>
                <a:gd name="G1" fmla="+- 16755 0 0"/>
                <a:gd name="G2" fmla="+- 21600 0 0"/>
                <a:gd name="T0" fmla="*/ 13632 w 20705"/>
                <a:gd name="T1" fmla="*/ 0 h 16755"/>
                <a:gd name="T2" fmla="*/ 20705 w 20705"/>
                <a:gd name="T3" fmla="*/ 10602 h 16755"/>
                <a:gd name="T4" fmla="*/ 0 w 20705"/>
                <a:gd name="T5" fmla="*/ 16755 h 16755"/>
              </a:gdLst>
              <a:ahLst/>
              <a:cxnLst>
                <a:cxn ang="0">
                  <a:pos x="T0" y="T1"/>
                </a:cxn>
                <a:cxn ang="0">
                  <a:pos x="T2" y="T3"/>
                </a:cxn>
                <a:cxn ang="0">
                  <a:pos x="T4" y="T5"/>
                </a:cxn>
              </a:cxnLst>
              <a:rect l="0" t="0" r="r" b="b"/>
              <a:pathLst>
                <a:path w="20705" h="16755" fill="none" extrusionOk="0">
                  <a:moveTo>
                    <a:pt x="13631" y="0"/>
                  </a:moveTo>
                  <a:cubicBezTo>
                    <a:pt x="17002" y="2742"/>
                    <a:pt x="19467" y="6437"/>
                    <a:pt x="20705" y="10601"/>
                  </a:cubicBezTo>
                </a:path>
                <a:path w="20705" h="16755" stroke="0" extrusionOk="0">
                  <a:moveTo>
                    <a:pt x="13631" y="0"/>
                  </a:moveTo>
                  <a:cubicBezTo>
                    <a:pt x="17002" y="2742"/>
                    <a:pt x="19467" y="6437"/>
                    <a:pt x="20705" y="10601"/>
                  </a:cubicBezTo>
                  <a:lnTo>
                    <a:pt x="0" y="16755"/>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 name="Arc 74"/>
            <p:cNvSpPr/>
            <p:nvPr/>
          </p:nvSpPr>
          <p:spPr bwMode="auto">
            <a:xfrm rot="8303060" flipV="1">
              <a:off x="4925" y="5300"/>
              <a:ext cx="179" cy="141"/>
            </a:xfrm>
            <a:custGeom>
              <a:avLst/>
              <a:gdLst>
                <a:gd name="G0" fmla="+- 0 0 0"/>
                <a:gd name="G1" fmla="+- 16755 0 0"/>
                <a:gd name="G2" fmla="+- 21600 0 0"/>
                <a:gd name="T0" fmla="*/ 13632 w 20705"/>
                <a:gd name="T1" fmla="*/ 0 h 16755"/>
                <a:gd name="T2" fmla="*/ 20705 w 20705"/>
                <a:gd name="T3" fmla="*/ 10602 h 16755"/>
                <a:gd name="T4" fmla="*/ 0 w 20705"/>
                <a:gd name="T5" fmla="*/ 16755 h 16755"/>
              </a:gdLst>
              <a:ahLst/>
              <a:cxnLst>
                <a:cxn ang="0">
                  <a:pos x="T0" y="T1"/>
                </a:cxn>
                <a:cxn ang="0">
                  <a:pos x="T2" y="T3"/>
                </a:cxn>
                <a:cxn ang="0">
                  <a:pos x="T4" y="T5"/>
                </a:cxn>
              </a:cxnLst>
              <a:rect l="0" t="0" r="r" b="b"/>
              <a:pathLst>
                <a:path w="20705" h="16755" fill="none" extrusionOk="0">
                  <a:moveTo>
                    <a:pt x="13631" y="0"/>
                  </a:moveTo>
                  <a:cubicBezTo>
                    <a:pt x="17002" y="2742"/>
                    <a:pt x="19467" y="6437"/>
                    <a:pt x="20705" y="10601"/>
                  </a:cubicBezTo>
                </a:path>
                <a:path w="20705" h="16755" stroke="0" extrusionOk="0">
                  <a:moveTo>
                    <a:pt x="13631" y="0"/>
                  </a:moveTo>
                  <a:cubicBezTo>
                    <a:pt x="17002" y="2742"/>
                    <a:pt x="19467" y="6437"/>
                    <a:pt x="20705" y="10601"/>
                  </a:cubicBezTo>
                  <a:lnTo>
                    <a:pt x="0" y="16755"/>
                  </a:lnTo>
                  <a:close/>
                </a:path>
              </a:pathLst>
            </a:custGeom>
            <a:noFill/>
            <a:ln w="38100">
              <a:solidFill>
                <a:schemeClr val="accent6">
                  <a:lumMod val="75000"/>
                </a:schemeClr>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46" name="AutoShape 42"/>
          <p:cNvSpPr>
            <a:spLocks noChangeArrowheads="1"/>
          </p:cNvSpPr>
          <p:nvPr/>
        </p:nvSpPr>
        <p:spPr bwMode="auto">
          <a:xfrm rot="16789071" flipH="1" flipV="1">
            <a:off x="4191039" y="637971"/>
            <a:ext cx="273096" cy="4715261"/>
          </a:xfrm>
          <a:prstGeom prst="can">
            <a:avLst>
              <a:gd name="adj" fmla="val 65133"/>
            </a:avLst>
          </a:prstGeom>
          <a:gradFill rotWithShape="1">
            <a:gsLst>
              <a:gs pos="0">
                <a:srgbClr val="FFFFFF">
                  <a:alpha val="0"/>
                </a:srgbClr>
              </a:gs>
              <a:gs pos="100000">
                <a:srgbClr val="FFCC99"/>
              </a:gs>
            </a:gsLst>
            <a:lin ang="0" scaled="1"/>
          </a:gradFill>
          <a:ln w="28575">
            <a:solidFill>
              <a:srgbClr val="FF9900"/>
            </a:solidFill>
            <a:round/>
          </a:ln>
          <a:scene3d>
            <a:camera prst="perspectiveLeft"/>
            <a:lightRig rig="threePt" dir="t"/>
          </a:scene3d>
        </p:spPr>
        <p:txBody>
          <a:bodyPr vert="eaVert"/>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800" b="0" i="1" u="none" strike="noStrike" kern="1200" cap="none" spc="0" normalizeH="0" baseline="0" noProof="0">
              <a:ln>
                <a:noFill/>
              </a:ln>
              <a:solidFill>
                <a:schemeClr val="tx1"/>
              </a:solidFill>
              <a:effectLst/>
              <a:uLnTx/>
              <a:uFillTx/>
              <a:latin typeface="+mn-lt"/>
              <a:ea typeface="+mn-ea"/>
              <a:cs typeface="+mn-cs"/>
            </a:endParaRPr>
          </a:p>
        </p:txBody>
      </p:sp>
      <p:cxnSp>
        <p:nvCxnSpPr>
          <p:cNvPr id="91" name="Straight Arrow Connector 90"/>
          <p:cNvCxnSpPr/>
          <p:nvPr/>
        </p:nvCxnSpPr>
        <p:spPr>
          <a:xfrm rot="5400000">
            <a:off x="2591594" y="2153444"/>
            <a:ext cx="914400"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5400000">
            <a:off x="2782094" y="2172494"/>
            <a:ext cx="990600"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a:off x="3086894" y="2231231"/>
            <a:ext cx="990600"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a:off x="3328988" y="2281238"/>
            <a:ext cx="963613"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5400000">
            <a:off x="3620294" y="2324894"/>
            <a:ext cx="990600"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5400000">
            <a:off x="3848894" y="2353469"/>
            <a:ext cx="990600"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rot="10800000">
            <a:off x="2667000" y="2700338"/>
            <a:ext cx="1447800" cy="228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rot="10800000" flipV="1">
            <a:off x="2895600" y="2971800"/>
            <a:ext cx="1219200" cy="685800"/>
          </a:xfrm>
          <a:prstGeom prst="straightConnector1">
            <a:avLst/>
          </a:prstGeom>
          <a:ln w="76200">
            <a:solidFill>
              <a:srgbClr val="10C907"/>
            </a:solidFill>
            <a:tailEnd type="arrow"/>
          </a:ln>
        </p:spPr>
        <p:style>
          <a:lnRef idx="1">
            <a:schemeClr val="accent1"/>
          </a:lnRef>
          <a:fillRef idx="0">
            <a:schemeClr val="accent1"/>
          </a:fillRef>
          <a:effectRef idx="0">
            <a:schemeClr val="accent1"/>
          </a:effectRef>
          <a:fontRef idx="minor">
            <a:schemeClr val="tx1"/>
          </a:fontRef>
        </p:style>
      </p:cxnSp>
      <p:sp>
        <p:nvSpPr>
          <p:cNvPr id="153" name="Text Box 32"/>
          <p:cNvSpPr txBox="1">
            <a:spLocks noChangeArrowheads="1"/>
          </p:cNvSpPr>
          <p:nvPr/>
        </p:nvSpPr>
        <p:spPr bwMode="auto">
          <a:xfrm>
            <a:off x="6248400" y="3602038"/>
            <a:ext cx="533400" cy="430213"/>
          </a:xfrm>
          <a:prstGeom prst="rect">
            <a:avLst/>
          </a:prstGeom>
          <a:gradFill rotWithShape="1">
            <a:gsLst>
              <a:gs pos="0">
                <a:schemeClr val="bg1"/>
              </a:gs>
              <a:gs pos="100000">
                <a:srgbClr val="B3D9FF"/>
              </a:gs>
            </a:gsLst>
            <a:path path="shape">
              <a:fillToRect l="50000" t="50000" r="50000" b="50000"/>
            </a:path>
          </a:gradFill>
          <a:ln w="9525">
            <a:solidFill>
              <a:srgbClr val="0000CC"/>
            </a:solidFill>
            <a:miter lim="800000"/>
          </a:ln>
          <a:effectLst>
            <a:outerShdw dist="107763" dir="2700000" algn="ctr" rotWithShape="0">
              <a:schemeClr val="bg2">
                <a:alpha val="50000"/>
              </a:schemeClr>
            </a:outerShdw>
          </a:effectLst>
        </p:spPr>
        <p:txBody>
          <a:bodyPr lIns="0" tIns="0" rIns="0" bIns="0">
            <a:spAutoFit/>
          </a:bodyPr>
          <a:lstStyle/>
          <a:p>
            <a:pPr marR="0" algn="ctr" defTabSz="914400" rtl="0" fontAlgn="auto">
              <a:spcBef>
                <a:spcPct val="50000"/>
              </a:spcBef>
              <a:spcAft>
                <a:spcPts val="0"/>
              </a:spcAft>
              <a:buClrTx/>
              <a:buSzTx/>
              <a:buFontTx/>
              <a:buNone/>
              <a:defRPr/>
            </a:pPr>
            <a:r>
              <a:rPr kumimoji="0" lang="en-US" sz="2800" b="1" kern="1200" cap="none" spc="0" normalizeH="0" baseline="0" noProof="0" dirty="0">
                <a:solidFill>
                  <a:srgbClr val="0000CC"/>
                </a:solidFill>
                <a:effectLst>
                  <a:outerShdw blurRad="38100" dist="38100" dir="2700000" algn="tl">
                    <a:srgbClr val="C0C0C0"/>
                  </a:outerShdw>
                </a:effectLst>
                <a:latin typeface="VNI-Meli" pitchFamily="2" charset="0"/>
                <a:ea typeface="+mn-ea"/>
                <a:cs typeface="+mn-cs"/>
              </a:rPr>
              <a:t>B</a:t>
            </a:r>
          </a:p>
        </p:txBody>
      </p:sp>
      <p:sp>
        <p:nvSpPr>
          <p:cNvPr id="155" name="Text Box 34"/>
          <p:cNvSpPr txBox="1">
            <a:spLocks noChangeArrowheads="1"/>
          </p:cNvSpPr>
          <p:nvPr/>
        </p:nvSpPr>
        <p:spPr bwMode="auto">
          <a:xfrm>
            <a:off x="1295400" y="2611438"/>
            <a:ext cx="533400" cy="430213"/>
          </a:xfrm>
          <a:prstGeom prst="rect">
            <a:avLst/>
          </a:prstGeom>
          <a:gradFill rotWithShape="1">
            <a:gsLst>
              <a:gs pos="0">
                <a:schemeClr val="bg1"/>
              </a:gs>
              <a:gs pos="100000">
                <a:srgbClr val="FFD8D5"/>
              </a:gs>
            </a:gsLst>
            <a:path path="shape">
              <a:fillToRect l="50000" t="50000" r="50000" b="50000"/>
            </a:path>
          </a:gradFill>
          <a:ln w="9525">
            <a:solidFill>
              <a:srgbClr val="FF0000"/>
            </a:solidFill>
            <a:miter lim="800000"/>
          </a:ln>
          <a:effectLst>
            <a:outerShdw dist="107763" dir="2700000" algn="ctr" rotWithShape="0">
              <a:schemeClr val="bg2">
                <a:alpha val="50000"/>
              </a:schemeClr>
            </a:outerShdw>
          </a:effectLst>
        </p:spPr>
        <p:txBody>
          <a:bodyPr lIns="0" tIns="0" rIns="0" bIns="0">
            <a:spAutoFit/>
          </a:bodyPr>
          <a:lstStyle/>
          <a:p>
            <a:pPr marR="0" algn="ctr" defTabSz="914400" rtl="0" fontAlgn="auto">
              <a:spcBef>
                <a:spcPct val="50000"/>
              </a:spcBef>
              <a:spcAft>
                <a:spcPts val="0"/>
              </a:spcAft>
              <a:buClrTx/>
              <a:buSzTx/>
              <a:buFontTx/>
              <a:buNone/>
              <a:defRPr/>
            </a:pPr>
            <a:r>
              <a:rPr kumimoji="0" lang="en-US" sz="2800" b="1" kern="1200" cap="none" spc="0" normalizeH="0" baseline="0" noProof="0" dirty="0">
                <a:solidFill>
                  <a:srgbClr val="FF0000"/>
                </a:solidFill>
                <a:effectLst>
                  <a:outerShdw blurRad="38100" dist="38100" dir="2700000" algn="tl">
                    <a:srgbClr val="C0C0C0"/>
                  </a:outerShdw>
                </a:effectLst>
                <a:latin typeface="VNI-Meli" pitchFamily="2" charset="0"/>
                <a:ea typeface="+mn-ea"/>
                <a:cs typeface="+mn-cs"/>
              </a:rPr>
              <a:t>A</a:t>
            </a:r>
          </a:p>
        </p:txBody>
      </p:sp>
      <p:cxnSp>
        <p:nvCxnSpPr>
          <p:cNvPr id="90" name="Straight Connector 89"/>
          <p:cNvCxnSpPr/>
          <p:nvPr/>
        </p:nvCxnSpPr>
        <p:spPr>
          <a:xfrm rot="5400000">
            <a:off x="1105694" y="1505744"/>
            <a:ext cx="1905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5296694" y="2115344"/>
            <a:ext cx="25146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6400800" y="3221038"/>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r" defTabSz="914400" eaLnBrk="0" fontAlgn="base" latinLnBrk="0" hangingPunct="0">
              <a:lnSpc>
                <a:spcPct val="100000"/>
              </a:lnSpc>
              <a:spcBef>
                <a:spcPct val="0"/>
              </a:spcBef>
              <a:spcAft>
                <a:spcPct val="0"/>
              </a:spcAft>
              <a:buNone/>
              <a:defRPr sz="1800" b="0" i="1" u="none" kern="1200" baseline="0">
                <a:solidFill>
                  <a:schemeClr val="tx1"/>
                </a:solidFill>
                <a:latin typeface="VNI-Trung Kien" pitchFamily="2" charset="0"/>
              </a:defRPr>
            </a:lvl1pPr>
            <a:lvl2pPr marL="457200" lvl="1"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2pPr>
            <a:lvl3pPr marL="914400" lvl="2"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3pPr>
            <a:lvl4pPr marL="1371600" lvl="3"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4pPr>
            <a:lvl5pPr marL="1828800" lvl="4"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5pPr>
          </a:lstStyle>
          <a:p>
            <a:pPr lvl="0" algn="ctr" eaLnBrk="1" hangingPunct="1"/>
            <a:endParaRPr>
              <a:solidFill>
                <a:srgbClr val="FFFFFF"/>
              </a:solidFill>
              <a:latin typeface="Calibri" panose="020F0502020204030204" pitchFamily="34" charset="0"/>
              <a:ea typeface="VNI-Trung Kien" pitchFamily="2" charset="0"/>
            </a:endParaRPr>
          </a:p>
        </p:txBody>
      </p:sp>
      <p:sp>
        <p:nvSpPr>
          <p:cNvPr id="101" name="Oval 100"/>
          <p:cNvSpPr/>
          <p:nvPr/>
        </p:nvSpPr>
        <p:spPr>
          <a:xfrm>
            <a:off x="1905000" y="2459038"/>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r" defTabSz="914400" eaLnBrk="0" fontAlgn="base" latinLnBrk="0" hangingPunct="0">
              <a:lnSpc>
                <a:spcPct val="100000"/>
              </a:lnSpc>
              <a:spcBef>
                <a:spcPct val="0"/>
              </a:spcBef>
              <a:spcAft>
                <a:spcPct val="0"/>
              </a:spcAft>
              <a:buNone/>
              <a:defRPr sz="1800" b="0" i="1" u="none" kern="1200" baseline="0">
                <a:solidFill>
                  <a:schemeClr val="tx1"/>
                </a:solidFill>
                <a:latin typeface="VNI-Trung Kien" pitchFamily="2" charset="0"/>
              </a:defRPr>
            </a:lvl1pPr>
            <a:lvl2pPr marL="457200" lvl="1"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2pPr>
            <a:lvl3pPr marL="914400" lvl="2"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3pPr>
            <a:lvl4pPr marL="1371600" lvl="3"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4pPr>
            <a:lvl5pPr marL="1828800" lvl="4"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5pPr>
          </a:lstStyle>
          <a:p>
            <a:pPr lvl="0" algn="ctr" eaLnBrk="1" hangingPunct="1"/>
            <a:endParaRPr>
              <a:solidFill>
                <a:srgbClr val="FFFFFF"/>
              </a:solidFill>
              <a:latin typeface="Calibri" panose="020F0502020204030204" pitchFamily="34" charset="0"/>
              <a:ea typeface="VNI-Trung Kien" pitchFamily="2" charset="0"/>
            </a:endParaRPr>
          </a:p>
        </p:txBody>
      </p:sp>
      <p:sp>
        <p:nvSpPr>
          <p:cNvPr id="98" name="TextBox 97"/>
          <p:cNvSpPr txBox="1"/>
          <p:nvPr/>
        </p:nvSpPr>
        <p:spPr>
          <a:xfrm>
            <a:off x="381000" y="5257801"/>
            <a:ext cx="8458200"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spAutoFit/>
          </a:bodyPr>
          <a:lstStyle/>
          <a:p>
            <a:pPr marR="0" algn="ctr" defTabSz="914400" rtl="0">
              <a:buClrTx/>
              <a:buSzTx/>
              <a:buFontTx/>
              <a:buNone/>
              <a:defRPr/>
            </a:pPr>
            <a:r>
              <a:rPr kumimoji="0" lang="en-US" sz="2800" b="1" kern="1200" cap="none" spc="0" normalizeH="0" baseline="0" noProof="0" dirty="0" err="1">
                <a:solidFill>
                  <a:srgbClr val="000000"/>
                </a:solidFill>
                <a:latin typeface="+mn-lt"/>
                <a:ea typeface="+mn-ea"/>
                <a:cs typeface="+mn-cs"/>
              </a:rPr>
              <a:t>Trong</a:t>
            </a:r>
            <a:r>
              <a:rPr kumimoji="0" lang="en-US" sz="2800" b="1" kern="1200" cap="none" spc="0" normalizeH="0" baseline="0" noProof="0" dirty="0">
                <a:solidFill>
                  <a:srgbClr val="000000"/>
                </a:solidFill>
                <a:latin typeface="+mn-lt"/>
                <a:ea typeface="+mn-ea"/>
                <a:cs typeface="+mn-cs"/>
              </a:rPr>
              <a:t> </a:t>
            </a:r>
            <a:r>
              <a:rPr kumimoji="0" lang="en-US" sz="2800" b="1" kern="1200" cap="none" spc="0" normalizeH="0" baseline="0" noProof="0" dirty="0" err="1">
                <a:solidFill>
                  <a:srgbClr val="000000"/>
                </a:solidFill>
                <a:latin typeface="+mn-lt"/>
                <a:ea typeface="+mn-ea"/>
                <a:cs typeface="+mn-cs"/>
              </a:rPr>
              <a:t>đoạn</a:t>
            </a:r>
            <a:r>
              <a:rPr kumimoji="0" lang="en-US" sz="2800" b="1" kern="1200" cap="none" spc="0" normalizeH="0" baseline="0" noProof="0" dirty="0">
                <a:solidFill>
                  <a:srgbClr val="000000"/>
                </a:solidFill>
                <a:latin typeface="+mn-lt"/>
                <a:ea typeface="+mn-ea"/>
                <a:cs typeface="+mn-cs"/>
              </a:rPr>
              <a:t> </a:t>
            </a:r>
            <a:r>
              <a:rPr kumimoji="0" lang="en-US" sz="2800" b="1" kern="1200" cap="none" spc="0" normalizeH="0" baseline="0" noProof="0" dirty="0" err="1">
                <a:solidFill>
                  <a:srgbClr val="000000"/>
                </a:solidFill>
                <a:latin typeface="+mn-lt"/>
                <a:ea typeface="+mn-ea"/>
                <a:cs typeface="+mn-cs"/>
              </a:rPr>
              <a:t>dây</a:t>
            </a:r>
            <a:r>
              <a:rPr kumimoji="0" lang="en-US" sz="2800" b="1" kern="1200" cap="none" spc="0" normalizeH="0" baseline="0" noProof="0" dirty="0">
                <a:solidFill>
                  <a:srgbClr val="000000"/>
                </a:solidFill>
                <a:latin typeface="+mn-lt"/>
                <a:ea typeface="+mn-ea"/>
                <a:cs typeface="+mn-cs"/>
              </a:rPr>
              <a:t> AB, </a:t>
            </a:r>
            <a:r>
              <a:rPr kumimoji="0" lang="en-US" sz="2800" b="1" kern="1200" cap="none" spc="0" normalizeH="0" baseline="0" noProof="0" dirty="0" err="1">
                <a:solidFill>
                  <a:srgbClr val="000000"/>
                </a:solidFill>
                <a:latin typeface="+mn-lt"/>
                <a:ea typeface="+mn-ea"/>
                <a:cs typeface="+mn-cs"/>
              </a:rPr>
              <a:t>dòng</a:t>
            </a:r>
            <a:r>
              <a:rPr kumimoji="0" lang="en-US" sz="2800" b="1" kern="1200" cap="none" spc="0" normalizeH="0" baseline="0" noProof="0" dirty="0">
                <a:solidFill>
                  <a:srgbClr val="000000"/>
                </a:solidFill>
                <a:latin typeface="+mn-lt"/>
                <a:ea typeface="+mn-ea"/>
                <a:cs typeface="+mn-cs"/>
              </a:rPr>
              <a:t> </a:t>
            </a:r>
            <a:r>
              <a:rPr kumimoji="0" lang="en-US" sz="2800" b="1" kern="1200" cap="none" spc="0" normalizeH="0" baseline="0" noProof="0" dirty="0" err="1">
                <a:solidFill>
                  <a:srgbClr val="000000"/>
                </a:solidFill>
                <a:latin typeface="+mn-lt"/>
                <a:ea typeface="+mn-ea"/>
                <a:cs typeface="+mn-cs"/>
              </a:rPr>
              <a:t>điện</a:t>
            </a:r>
            <a:r>
              <a:rPr kumimoji="0" lang="en-US" sz="2800" b="1" kern="1200" cap="none" spc="0" normalizeH="0" baseline="0" noProof="0" dirty="0">
                <a:solidFill>
                  <a:srgbClr val="000000"/>
                </a:solidFill>
                <a:latin typeface="+mn-lt"/>
                <a:ea typeface="+mn-ea"/>
                <a:cs typeface="+mn-cs"/>
              </a:rPr>
              <a:t> </a:t>
            </a:r>
            <a:r>
              <a:rPr kumimoji="0" lang="en-US" sz="2800" b="1" kern="1200" cap="none" spc="0" normalizeH="0" baseline="0" noProof="0" dirty="0" err="1">
                <a:solidFill>
                  <a:srgbClr val="000000"/>
                </a:solidFill>
                <a:latin typeface="+mn-lt"/>
                <a:ea typeface="+mn-ea"/>
                <a:cs typeface="+mn-cs"/>
              </a:rPr>
              <a:t>có</a:t>
            </a:r>
            <a:r>
              <a:rPr kumimoji="0" lang="en-US" sz="2800" b="1" kern="1200" cap="none" spc="0" normalizeH="0" baseline="0" noProof="0" dirty="0">
                <a:solidFill>
                  <a:srgbClr val="000000"/>
                </a:solidFill>
                <a:latin typeface="+mn-lt"/>
                <a:ea typeface="+mn-ea"/>
                <a:cs typeface="+mn-cs"/>
              </a:rPr>
              <a:t> </a:t>
            </a:r>
            <a:r>
              <a:rPr kumimoji="0" lang="en-US" sz="2800" b="1" kern="1200" cap="none" spc="0" normalizeH="0" baseline="0" noProof="0" dirty="0" err="1">
                <a:solidFill>
                  <a:srgbClr val="000000"/>
                </a:solidFill>
                <a:latin typeface="+mn-lt"/>
                <a:ea typeface="+mn-ea"/>
                <a:cs typeface="+mn-cs"/>
              </a:rPr>
              <a:t>chiều</a:t>
            </a:r>
            <a:r>
              <a:rPr kumimoji="0" lang="en-US" sz="2800" b="1" kern="1200" cap="none" spc="0" normalizeH="0" baseline="0" noProof="0" dirty="0">
                <a:solidFill>
                  <a:srgbClr val="000000"/>
                </a:solidFill>
                <a:latin typeface="+mn-lt"/>
                <a:ea typeface="+mn-ea"/>
                <a:cs typeface="+mn-cs"/>
              </a:rPr>
              <a:t> </a:t>
            </a:r>
            <a:r>
              <a:rPr kumimoji="0" lang="en-US" sz="2800" b="1" kern="1200" cap="none" spc="0" normalizeH="0" baseline="0" noProof="0" dirty="0" err="1">
                <a:solidFill>
                  <a:srgbClr val="000000"/>
                </a:solidFill>
                <a:latin typeface="+mn-lt"/>
                <a:ea typeface="+mn-ea"/>
                <a:cs typeface="+mn-cs"/>
              </a:rPr>
              <a:t>đi</a:t>
            </a:r>
            <a:r>
              <a:rPr kumimoji="0" lang="en-US" sz="2800" b="1" kern="1200" cap="none" spc="0" normalizeH="0" baseline="0" noProof="0" dirty="0">
                <a:solidFill>
                  <a:srgbClr val="000000"/>
                </a:solidFill>
                <a:latin typeface="+mn-lt"/>
                <a:ea typeface="+mn-ea"/>
                <a:cs typeface="+mn-cs"/>
              </a:rPr>
              <a:t> </a:t>
            </a:r>
            <a:r>
              <a:rPr kumimoji="0" lang="en-US" sz="2800" b="1" kern="1200" cap="none" spc="0" normalizeH="0" baseline="0" noProof="0" dirty="0" err="1">
                <a:solidFill>
                  <a:srgbClr val="000000"/>
                </a:solidFill>
                <a:latin typeface="+mn-lt"/>
                <a:ea typeface="+mn-ea"/>
                <a:cs typeface="+mn-cs"/>
              </a:rPr>
              <a:t>từ</a:t>
            </a:r>
            <a:r>
              <a:rPr kumimoji="0" lang="en-US" sz="2800" b="1" kern="1200" cap="none" spc="0" normalizeH="0" baseline="0" noProof="0" dirty="0">
                <a:solidFill>
                  <a:srgbClr val="000000"/>
                </a:solidFill>
                <a:latin typeface="+mn-lt"/>
                <a:ea typeface="+mn-ea"/>
                <a:cs typeface="+mn-cs"/>
              </a:rPr>
              <a:t> B </a:t>
            </a:r>
            <a:r>
              <a:rPr kumimoji="0" lang="en-US" sz="2800" b="1" kern="1200" cap="none" spc="0" normalizeH="0" baseline="0" noProof="0" dirty="0" err="1">
                <a:solidFill>
                  <a:srgbClr val="000000"/>
                </a:solidFill>
                <a:latin typeface="+mn-lt"/>
                <a:ea typeface="+mn-ea"/>
                <a:cs typeface="+mn-cs"/>
              </a:rPr>
              <a:t>đến</a:t>
            </a:r>
            <a:r>
              <a:rPr kumimoji="0" lang="en-US" sz="2800" b="1" kern="1200" cap="none" spc="0" normalizeH="0" baseline="0" noProof="0" dirty="0">
                <a:solidFill>
                  <a:srgbClr val="000000"/>
                </a:solidFill>
                <a:latin typeface="+mn-lt"/>
                <a:ea typeface="+mn-ea"/>
                <a:cs typeface="+mn-cs"/>
              </a:rPr>
              <a:t> A</a:t>
            </a:r>
          </a:p>
        </p:txBody>
      </p:sp>
      <p:pic>
        <p:nvPicPr>
          <p:cNvPr id="22550" name="Picture 28" descr="BAR"/>
          <p:cNvPicPr preferRelativeResize="0">
            <a:picLocks noChangeAspect="1"/>
          </p:cNvPicPr>
          <p:nvPr/>
        </p:nvPicPr>
        <p:blipFill>
          <a:blip r:embed="rId6"/>
          <a:stretch>
            <a:fillRect/>
          </a:stretch>
        </p:blipFill>
        <p:spPr>
          <a:xfrm rot="-5400000">
            <a:off x="5676900" y="3390900"/>
            <a:ext cx="6858000" cy="74613"/>
          </a:xfrm>
          <a:prstGeom prst="rect">
            <a:avLst/>
          </a:prstGeom>
          <a:noFill/>
          <a:ln w="9525">
            <a:noFill/>
          </a:ln>
        </p:spPr>
      </p:pic>
      <p:pic>
        <p:nvPicPr>
          <p:cNvPr id="22551" name="Picture 29" descr="BAR"/>
          <p:cNvPicPr preferRelativeResize="0">
            <a:picLocks noChangeAspect="1"/>
          </p:cNvPicPr>
          <p:nvPr/>
        </p:nvPicPr>
        <p:blipFill>
          <a:blip r:embed="rId6"/>
          <a:stretch>
            <a:fillRect/>
          </a:stretch>
        </p:blipFill>
        <p:spPr>
          <a:xfrm rot="-5400000">
            <a:off x="-3390900" y="3390900"/>
            <a:ext cx="6858000" cy="74613"/>
          </a:xfrm>
          <a:prstGeom prst="rect">
            <a:avLst/>
          </a:prstGeom>
          <a:noFill/>
          <a:ln w="9525">
            <a:noFill/>
          </a:ln>
        </p:spPr>
      </p:pic>
      <p:pic>
        <p:nvPicPr>
          <p:cNvPr id="22552" name="Picture 30" descr="BAR"/>
          <p:cNvPicPr preferRelativeResize="0">
            <a:picLocks noChangeAspect="1"/>
          </p:cNvPicPr>
          <p:nvPr/>
        </p:nvPicPr>
        <p:blipFill>
          <a:blip r:embed="rId6"/>
          <a:stretch>
            <a:fillRect/>
          </a:stretch>
        </p:blipFill>
        <p:spPr>
          <a:xfrm>
            <a:off x="0" y="0"/>
            <a:ext cx="9144000" cy="100013"/>
          </a:xfrm>
          <a:prstGeom prst="rect">
            <a:avLst/>
          </a:prstGeom>
          <a:noFill/>
          <a:ln w="9525">
            <a:noFill/>
          </a:ln>
        </p:spPr>
      </p:pic>
      <p:pic>
        <p:nvPicPr>
          <p:cNvPr id="22553" name="Picture 31" descr="BAR"/>
          <p:cNvPicPr preferRelativeResize="0">
            <a:picLocks noChangeAspect="1"/>
          </p:cNvPicPr>
          <p:nvPr/>
        </p:nvPicPr>
        <p:blipFill>
          <a:blip r:embed="rId6"/>
          <a:stretch>
            <a:fillRect/>
          </a:stretch>
        </p:blipFill>
        <p:spPr>
          <a:xfrm>
            <a:off x="0" y="6757988"/>
            <a:ext cx="9144000" cy="100012"/>
          </a:xfrm>
          <a:prstGeom prst="rect">
            <a:avLst/>
          </a:prstGeom>
          <a:noFill/>
          <a:ln w="9525">
            <a:noFill/>
          </a:ln>
        </p:spPr>
      </p:pic>
      <p:sp>
        <p:nvSpPr>
          <p:cNvPr id="88" name="Text Box 32"/>
          <p:cNvSpPr txBox="1">
            <a:spLocks noChangeArrowheads="1"/>
          </p:cNvSpPr>
          <p:nvPr/>
        </p:nvSpPr>
        <p:spPr bwMode="auto">
          <a:xfrm>
            <a:off x="3048000" y="3754438"/>
            <a:ext cx="533400" cy="436563"/>
          </a:xfrm>
          <a:prstGeom prst="rect">
            <a:avLst/>
          </a:prstGeom>
          <a:gradFill rotWithShape="1">
            <a:gsLst>
              <a:gs pos="0">
                <a:schemeClr val="bg1"/>
              </a:gs>
              <a:gs pos="100000">
                <a:srgbClr val="B3D9FF"/>
              </a:gs>
            </a:gsLst>
            <a:path path="shape">
              <a:fillToRect l="50000" t="50000" r="50000" b="50000"/>
            </a:path>
          </a:gradFill>
          <a:ln w="9525">
            <a:solidFill>
              <a:srgbClr val="0000CC"/>
            </a:solidFill>
            <a:miter lim="800000"/>
          </a:ln>
          <a:effectLst>
            <a:outerShdw dist="107763" dir="2700000" algn="ctr" rotWithShape="0">
              <a:schemeClr val="bg2">
                <a:alpha val="50000"/>
              </a:schemeClr>
            </a:outerShdw>
          </a:effectLst>
        </p:spPr>
        <p:txBody>
          <a:bodyPr lIns="0" tIns="0" rIns="0" bIns="0">
            <a:spAutoFit/>
          </a:bodyPr>
          <a:lstStyle/>
          <a:p>
            <a:pPr marR="0" algn="ctr" defTabSz="914400" rtl="0" fontAlgn="auto">
              <a:spcBef>
                <a:spcPct val="50000"/>
              </a:spcBef>
              <a:spcAft>
                <a:spcPts val="0"/>
              </a:spcAft>
              <a:buClrTx/>
              <a:buSzTx/>
              <a:buFontTx/>
              <a:buNone/>
              <a:defRPr/>
            </a:pPr>
            <a:r>
              <a:rPr kumimoji="0" lang="en-US" sz="2800" b="1" kern="1200" cap="none" spc="0" normalizeH="0" baseline="0" noProof="0" dirty="0">
                <a:solidFill>
                  <a:srgbClr val="0000CC"/>
                </a:solidFill>
                <a:effectLst>
                  <a:outerShdw blurRad="38100" dist="38100" dir="2700000" algn="tl">
                    <a:srgbClr val="C0C0C0"/>
                  </a:outerShdw>
                </a:effectLst>
                <a:latin typeface="VNI-Meli" pitchFamily="2" charset="0"/>
                <a:ea typeface="+mn-ea"/>
                <a:cs typeface="+mn-cs"/>
              </a:rPr>
              <a:t>F</a:t>
            </a:r>
          </a:p>
        </p:txBody>
      </p:sp>
      <p:cxnSp>
        <p:nvCxnSpPr>
          <p:cNvPr id="102" name="Straight Arrow Connector 101"/>
          <p:cNvCxnSpPr/>
          <p:nvPr/>
        </p:nvCxnSpPr>
        <p:spPr>
          <a:xfrm>
            <a:off x="3155950" y="3798888"/>
            <a:ext cx="381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repeatCount="500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up)">
                                      <p:cBhvr>
                                        <p:cTn id="7" dur="1000"/>
                                        <p:tgtEl>
                                          <p:spTgt spid="91"/>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par>
                                <p:cTn id="8" presetID="22" presetClass="entr" presetSubtype="1" repeatCount="5000"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wipe(up)">
                                      <p:cBhvr>
                                        <p:cTn id="10" dur="1000"/>
                                        <p:tgtEl>
                                          <p:spTgt spid="92"/>
                                        </p:tgtEl>
                                      </p:cBhvr>
                                    </p:animEffect>
                                  </p:childTnLst>
                                </p:cTn>
                              </p:par>
                              <p:par>
                                <p:cTn id="11" presetID="22" presetClass="entr" presetSubtype="1" repeatCount="5000" fill="hold"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wipe(up)">
                                      <p:cBhvr>
                                        <p:cTn id="13" dur="1000"/>
                                        <p:tgtEl>
                                          <p:spTgt spid="93"/>
                                        </p:tgtEl>
                                      </p:cBhvr>
                                    </p:animEffect>
                                  </p:childTnLst>
                                </p:cTn>
                              </p:par>
                              <p:par>
                                <p:cTn id="14" presetID="22" presetClass="entr" presetSubtype="1" repeatCount="5000"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wipe(up)">
                                      <p:cBhvr>
                                        <p:cTn id="16" dur="1000"/>
                                        <p:tgtEl>
                                          <p:spTgt spid="94"/>
                                        </p:tgtEl>
                                      </p:cBhvr>
                                    </p:animEffect>
                                  </p:childTnLst>
                                </p:cTn>
                              </p:par>
                              <p:par>
                                <p:cTn id="17" presetID="22" presetClass="entr" presetSubtype="1" repeatCount="5000" fill="hold" nodeType="with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up)">
                                      <p:cBhvr>
                                        <p:cTn id="19" dur="1000"/>
                                        <p:tgtEl>
                                          <p:spTgt spid="95"/>
                                        </p:tgtEl>
                                      </p:cBhvr>
                                    </p:animEffect>
                                  </p:childTnLst>
                                </p:cTn>
                              </p:par>
                              <p:par>
                                <p:cTn id="20" presetID="22" presetClass="entr" presetSubtype="1" repeatCount="5000" fill="hold" nodeType="with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wipe(up)">
                                      <p:cBhvr>
                                        <p:cTn id="22" dur="1000"/>
                                        <p:tgtEl>
                                          <p:spTgt spid="9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1000" fill="hold"/>
                                        <p:tgtEl>
                                          <p:spTgt spid="2"/>
                                        </p:tgtEl>
                                        <p:attrNameLst>
                                          <p:attrName>ppt_x</p:attrName>
                                        </p:attrNameLst>
                                      </p:cBhvr>
                                      <p:tavLst>
                                        <p:tav tm="0">
                                          <p:val>
                                            <p:strVal val="#ppt_x"/>
                                          </p:val>
                                        </p:tav>
                                        <p:tav tm="100000">
                                          <p:val>
                                            <p:strVal val="#ppt_x"/>
                                          </p:val>
                                        </p:tav>
                                      </p:tavLst>
                                    </p:anim>
                                    <p:anim calcmode="lin" valueType="num">
                                      <p:cBhvr additive="base">
                                        <p:cTn id="2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ntr" presetSubtype="12" repeatCount="5000" fill="hold" nodeType="clickEffect">
                                  <p:stCondLst>
                                    <p:cond delay="0"/>
                                  </p:stCondLst>
                                  <p:childTnLst>
                                    <p:set>
                                      <p:cBhvr>
                                        <p:cTn id="32" dur="1" fill="hold">
                                          <p:stCondLst>
                                            <p:cond delay="0"/>
                                          </p:stCondLst>
                                        </p:cTn>
                                        <p:tgtEl>
                                          <p:spTgt spid="143"/>
                                        </p:tgtEl>
                                        <p:attrNameLst>
                                          <p:attrName>style.visibility</p:attrName>
                                        </p:attrNameLst>
                                      </p:cBhvr>
                                      <p:to>
                                        <p:strVal val="visible"/>
                                      </p:to>
                                    </p:set>
                                    <p:animEffect transition="in" filter="strips(downLeft)">
                                      <p:cBhvr>
                                        <p:cTn id="33" dur="1000"/>
                                        <p:tgtEl>
                                          <p:spTgt spid="143"/>
                                        </p:tgtEl>
                                      </p:cBhvr>
                                    </p:animEffect>
                                  </p:childTnLst>
                                  <p:subTnLst>
                                    <p:audio>
                                      <p:cMediaNode>
                                        <p:cTn display="0" masterRel="sameClick">
                                          <p:stCondLst>
                                            <p:cond evt="begin" delay="0">
                                              <p:tn val="31"/>
                                            </p:cond>
                                          </p:stCondLst>
                                          <p:endCondLst>
                                            <p:cond evt="onStopAudio" delay="0">
                                              <p:tgtEl>
                                                <p:sldTgt/>
                                              </p:tgtEl>
                                            </p:cond>
                                          </p:endCondLst>
                                        </p:cTn>
                                        <p:tgtEl>
                                          <p:sndTgt r:embed="rId4" name="chimes.wav"/>
                                        </p:tgtEl>
                                      </p:cMediaNode>
                                    </p:audio>
                                  </p:sub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slide(fromBottom)">
                                      <p:cBhvr>
                                        <p:cTn id="38"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0" y="0"/>
            <a:ext cx="9144000" cy="761999"/>
          </a:xfrm>
          <a:prstGeom prst="rect">
            <a:avLst/>
          </a:prstGeom>
          <a:gradFill rotWithShape="1">
            <a:gsLst>
              <a:gs pos="0">
                <a:srgbClr val="FFA2A1"/>
              </a:gs>
              <a:gs pos="35001">
                <a:srgbClr val="FFBEBD"/>
              </a:gs>
              <a:gs pos="100000">
                <a:srgbClr val="FFE5E5"/>
              </a:gs>
            </a:gsLst>
            <a:lin ang="16200000" scaled="1"/>
          </a:gradFill>
          <a:ln w="9525" algn="ctr">
            <a:solidFill>
              <a:srgbClr val="BE4B48"/>
            </a:solidFill>
            <a:miter lim="800000"/>
          </a:ln>
          <a:effectLst>
            <a:outerShdw dist="20000" dir="5400000" rotWithShape="0">
              <a:srgbClr val="000000">
                <a:alpha val="37999"/>
              </a:srgbClr>
            </a:outerShdw>
          </a:effectLst>
          <a:scene3d>
            <a:camera prst="orthographicFront"/>
            <a:lightRig rig="threePt" dir="t"/>
          </a:scene3d>
          <a:sp3d>
            <a:bevelT w="114300" prst="artDeco"/>
          </a:sp3d>
        </p:spPr>
        <p:txBody>
          <a:bodyPr wrap="none" anchor="ctr"/>
          <a:lstStyle/>
          <a:p>
            <a:endParaRPr>
              <a:solidFill>
                <a:srgbClr val="000000"/>
              </a:solidFill>
              <a:latin typeface="Calibri" panose="020F0502020204030204" pitchFamily="34" charset="0"/>
              <a:ea typeface="VNI-Trung Kien" pitchFamily="2" charset="0"/>
            </a:endParaRPr>
          </a:p>
        </p:txBody>
      </p:sp>
      <p:sp>
        <p:nvSpPr>
          <p:cNvPr id="20483" name="Rectangle 4"/>
          <p:cNvSpPr>
            <a:spLocks noChangeArrowheads="1"/>
          </p:cNvSpPr>
          <p:nvPr/>
        </p:nvSpPr>
        <p:spPr bwMode="auto">
          <a:xfrm>
            <a:off x="4540635" y="742950"/>
            <a:ext cx="73919" cy="6096000"/>
          </a:xfrm>
          <a:prstGeom prst="rect">
            <a:avLst/>
          </a:prstGeom>
          <a:solidFill>
            <a:srgbClr val="FFFF99"/>
          </a:solidFill>
          <a:ln w="9525">
            <a:solidFill>
              <a:schemeClr val="tx1"/>
            </a:solidFill>
            <a:miter lim="800000"/>
          </a:ln>
          <a:scene3d>
            <a:camera prst="orthographicFront"/>
            <a:lightRig rig="threePt" dir="t"/>
          </a:scene3d>
          <a:sp3d>
            <a:bevelT prst="angle"/>
          </a:sp3d>
        </p:spPr>
        <p:txBody>
          <a:bodyPr wrap="none" anchor="ctr"/>
          <a:lstStyle/>
          <a:p>
            <a:endParaRPr>
              <a:latin typeface="Arial" panose="020B0604020202020204" pitchFamily="34" charset="0"/>
              <a:ea typeface="VNI-Trung Kien" pitchFamily="2" charset="0"/>
            </a:endParaRPr>
          </a:p>
        </p:txBody>
      </p:sp>
      <p:sp>
        <p:nvSpPr>
          <p:cNvPr id="23561" name="Text Box 14"/>
          <p:cNvSpPr txBox="1"/>
          <p:nvPr/>
        </p:nvSpPr>
        <p:spPr>
          <a:xfrm>
            <a:off x="1219200" y="60325"/>
            <a:ext cx="6781800" cy="583565"/>
          </a:xfrm>
          <a:prstGeom prst="rect">
            <a:avLst/>
          </a:prstGeom>
          <a:noFill/>
          <a:ln w="9525">
            <a:noFill/>
          </a:ln>
        </p:spPr>
        <p:txBody>
          <a:bodyPr>
            <a:spAutoFit/>
          </a:bodyPr>
          <a:lstStyle/>
          <a:p>
            <a:pPr algn="ctr"/>
            <a:r>
              <a:rPr sz="3200" b="1" i="0" err="1">
                <a:solidFill>
                  <a:srgbClr val="0000FF"/>
                </a:solidFill>
                <a:latin typeface="Times New Roman" panose="02020603050405020304" pitchFamily="18" charset="0"/>
                <a:ea typeface="VNI-Trung Kien" pitchFamily="2" charset="0"/>
              </a:rPr>
              <a:t>Bài</a:t>
            </a:r>
            <a:r>
              <a:rPr sz="3200" b="1" i="0">
                <a:solidFill>
                  <a:srgbClr val="0000FF"/>
                </a:solidFill>
                <a:latin typeface="Times New Roman" panose="02020603050405020304" pitchFamily="18" charset="0"/>
                <a:ea typeface="VNI-Trung Kien" pitchFamily="2" charset="0"/>
              </a:rPr>
              <a:t> 27.  LỰC ĐIỆN TỪ</a:t>
            </a:r>
          </a:p>
        </p:txBody>
      </p:sp>
      <p:sp>
        <p:nvSpPr>
          <p:cNvPr id="23" name="Text Box 10"/>
          <p:cNvSpPr txBox="1"/>
          <p:nvPr/>
        </p:nvSpPr>
        <p:spPr>
          <a:xfrm>
            <a:off x="0" y="1752600"/>
            <a:ext cx="4343400" cy="1552575"/>
          </a:xfrm>
          <a:prstGeom prst="rect">
            <a:avLst/>
          </a:prstGeom>
          <a:noFill/>
          <a:ln w="9525">
            <a:noFill/>
          </a:ln>
        </p:spPr>
        <p:txBody>
          <a:bodyPr>
            <a:spAutoFit/>
          </a:bodyPr>
          <a:lstStyle/>
          <a:p>
            <a:pPr algn="just">
              <a:spcBef>
                <a:spcPct val="50000"/>
              </a:spcBef>
            </a:pPr>
            <a:r>
              <a:rPr sz="2400" b="1" i="0" u="sng">
                <a:solidFill>
                  <a:srgbClr val="0000FF"/>
                </a:solidFill>
                <a:latin typeface="VNI-Times" pitchFamily="2" charset="0"/>
                <a:ea typeface="VNI-Trung Kien" pitchFamily="2" charset="0"/>
              </a:rPr>
              <a:t>C</a:t>
            </a:r>
            <a:r>
              <a:rPr sz="2400" b="1" i="0" u="sng" baseline="-25000">
                <a:solidFill>
                  <a:srgbClr val="0000FF"/>
                </a:solidFill>
                <a:latin typeface="VNI-Times" pitchFamily="2" charset="0"/>
                <a:ea typeface="VNI-Trung Kien" pitchFamily="2" charset="0"/>
              </a:rPr>
              <a:t>2</a:t>
            </a:r>
            <a:r>
              <a:rPr sz="2400" b="1" i="0" u="sng">
                <a:solidFill>
                  <a:srgbClr val="0000FF"/>
                </a:solidFill>
                <a:latin typeface="VNI-Times" pitchFamily="2" charset="0"/>
                <a:ea typeface="VNI-Trung Kien" pitchFamily="2" charset="0"/>
              </a:rPr>
              <a:t>: </a:t>
            </a:r>
            <a:r>
              <a:rPr sz="2400" b="1" i="0" err="1">
                <a:latin typeface="VNI-Times" pitchFamily="2" charset="0"/>
                <a:ea typeface="VNI-Trung Kien" pitchFamily="2" charset="0"/>
              </a:rPr>
              <a:t>aùp duïng quy taéc baøn tay traùi, xaùc ñònh chieàu doøng ñieän chaïy qua ñoaïn daây daãn AB trong</a:t>
            </a:r>
            <a:r>
              <a:rPr sz="2400" b="1" i="0">
                <a:latin typeface="VNI-Times" pitchFamily="2" charset="0"/>
                <a:ea typeface="VNI-Trung Kien" pitchFamily="2" charset="0"/>
              </a:rPr>
              <a:t> H27.3</a:t>
            </a:r>
          </a:p>
        </p:txBody>
      </p:sp>
      <p:pic>
        <p:nvPicPr>
          <p:cNvPr id="2" name="Picture 50" descr="h3.bmp"/>
          <p:cNvPicPr>
            <a:picLocks noChangeAspect="1"/>
          </p:cNvPicPr>
          <p:nvPr/>
        </p:nvPicPr>
        <p:blipFill>
          <a:blip r:embed="rId2"/>
          <a:stretch>
            <a:fillRect/>
          </a:stretch>
        </p:blipFill>
        <p:spPr>
          <a:xfrm>
            <a:off x="4648200" y="762000"/>
            <a:ext cx="4465638" cy="2900363"/>
          </a:xfrm>
          <a:prstGeom prst="rect">
            <a:avLst/>
          </a:prstGeom>
          <a:noFill/>
          <a:ln w="9525">
            <a:noFill/>
          </a:ln>
        </p:spPr>
      </p:pic>
      <p:sp>
        <p:nvSpPr>
          <p:cNvPr id="13" name="Text Box 10"/>
          <p:cNvSpPr txBox="1"/>
          <p:nvPr/>
        </p:nvSpPr>
        <p:spPr>
          <a:xfrm>
            <a:off x="0" y="3505200"/>
            <a:ext cx="4343400" cy="822325"/>
          </a:xfrm>
          <a:prstGeom prst="rect">
            <a:avLst/>
          </a:prstGeom>
          <a:noFill/>
          <a:ln w="9525">
            <a:noFill/>
          </a:ln>
        </p:spPr>
        <p:txBody>
          <a:bodyPr>
            <a:spAutoFit/>
          </a:bodyPr>
          <a:lstStyle/>
          <a:p>
            <a:pPr algn="just">
              <a:spcBef>
                <a:spcPct val="50000"/>
              </a:spcBef>
            </a:pPr>
            <a:r>
              <a:rPr sz="2400" b="1" i="0" u="sng">
                <a:solidFill>
                  <a:srgbClr val="FF3399"/>
                </a:solidFill>
                <a:latin typeface="VNI-Times" pitchFamily="2" charset="0"/>
                <a:ea typeface="VNI-Trung Kien" pitchFamily="2" charset="0"/>
              </a:rPr>
              <a:t>C</a:t>
            </a:r>
            <a:r>
              <a:rPr sz="2400" b="1" i="0" u="sng" baseline="-25000">
                <a:solidFill>
                  <a:srgbClr val="FF3399"/>
                </a:solidFill>
                <a:latin typeface="VNI-Times" pitchFamily="2" charset="0"/>
                <a:ea typeface="VNI-Trung Kien" pitchFamily="2" charset="0"/>
              </a:rPr>
              <a:t>2</a:t>
            </a:r>
            <a:r>
              <a:rPr sz="2400" b="1" i="0">
                <a:solidFill>
                  <a:srgbClr val="FF3399"/>
                </a:solidFill>
                <a:latin typeface="VNI-Times" pitchFamily="2" charset="0"/>
                <a:ea typeface="VNI-Trung Kien" pitchFamily="2" charset="0"/>
              </a:rPr>
              <a:t>: </a:t>
            </a:r>
            <a:r>
              <a:rPr sz="2400" b="1" i="0" err="1">
                <a:solidFill>
                  <a:schemeClr val="hlink"/>
                </a:solidFill>
                <a:latin typeface="VNI-Times" pitchFamily="2" charset="0"/>
                <a:ea typeface="VNI-Trung Kien" pitchFamily="2" charset="0"/>
              </a:rPr>
              <a:t>Trong ñoaïn daây AB, doøng ñieän coù chieàu ñi töø B ñeán</a:t>
            </a:r>
            <a:r>
              <a:rPr sz="2400" b="1" i="0">
                <a:solidFill>
                  <a:schemeClr val="hlink"/>
                </a:solidFill>
                <a:latin typeface="VNI-Times" pitchFamily="2" charset="0"/>
                <a:ea typeface="VNI-Trung Kien" pitchFamily="2" charset="0"/>
              </a:rPr>
              <a:t> A.</a:t>
            </a:r>
          </a:p>
        </p:txBody>
      </p:sp>
      <p:sp>
        <p:nvSpPr>
          <p:cNvPr id="14" name="Text Box 10"/>
          <p:cNvSpPr txBox="1"/>
          <p:nvPr/>
        </p:nvSpPr>
        <p:spPr>
          <a:xfrm>
            <a:off x="0" y="4724400"/>
            <a:ext cx="4343400" cy="1187450"/>
          </a:xfrm>
          <a:prstGeom prst="rect">
            <a:avLst/>
          </a:prstGeom>
          <a:noFill/>
          <a:ln w="9525">
            <a:noFill/>
          </a:ln>
        </p:spPr>
        <p:txBody>
          <a:bodyPr>
            <a:spAutoFit/>
          </a:bodyPr>
          <a:lstStyle/>
          <a:p>
            <a:pPr algn="just">
              <a:spcBef>
                <a:spcPct val="50000"/>
              </a:spcBef>
            </a:pPr>
            <a:r>
              <a:rPr sz="2400" b="1" i="0" u="sng">
                <a:solidFill>
                  <a:srgbClr val="0000FF"/>
                </a:solidFill>
                <a:latin typeface="VNI-Times" pitchFamily="2" charset="0"/>
                <a:ea typeface="VNI-Trung Kien" pitchFamily="2" charset="0"/>
              </a:rPr>
              <a:t>C</a:t>
            </a:r>
            <a:r>
              <a:rPr sz="2400" b="1" i="0" u="sng" baseline="-25000">
                <a:solidFill>
                  <a:srgbClr val="0000FF"/>
                </a:solidFill>
                <a:latin typeface="VNI-Times" pitchFamily="2" charset="0"/>
                <a:ea typeface="VNI-Trung Kien" pitchFamily="2" charset="0"/>
              </a:rPr>
              <a:t>3</a:t>
            </a:r>
            <a:r>
              <a:rPr sz="2400" b="1" i="0">
                <a:solidFill>
                  <a:srgbClr val="0000FF"/>
                </a:solidFill>
                <a:latin typeface="VNI-Times" pitchFamily="2" charset="0"/>
                <a:ea typeface="VNI-Trung Kien" pitchFamily="2" charset="0"/>
              </a:rPr>
              <a:t>:</a:t>
            </a:r>
            <a:r>
              <a:rPr sz="2400" b="1" i="0" err="1">
                <a:latin typeface="VNI-Times" pitchFamily="2" charset="0"/>
                <a:ea typeface="VNI-Trung Kien" pitchFamily="2" charset="0"/>
              </a:rPr>
              <a:t> Xaùc ñònh chieàu ñöôøng söùc töø cuûa nam chaâm treân hình</a:t>
            </a:r>
            <a:r>
              <a:rPr sz="2400" b="1" i="0">
                <a:latin typeface="VNI-Times" pitchFamily="2" charset="0"/>
                <a:ea typeface="VNI-Trung Kien" pitchFamily="2" charset="0"/>
              </a:rPr>
              <a:t> 27.4</a:t>
            </a:r>
          </a:p>
        </p:txBody>
      </p:sp>
      <p:cxnSp>
        <p:nvCxnSpPr>
          <p:cNvPr id="17" name="Straight Arrow Connector 16"/>
          <p:cNvCxnSpPr/>
          <p:nvPr/>
        </p:nvCxnSpPr>
        <p:spPr>
          <a:xfrm rot="10800000">
            <a:off x="6096000" y="2362200"/>
            <a:ext cx="1219200" cy="228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14" descr="h4.bmp"/>
          <p:cNvPicPr>
            <a:picLocks noChangeAspect="1"/>
          </p:cNvPicPr>
          <p:nvPr/>
        </p:nvPicPr>
        <p:blipFill>
          <a:blip r:embed="rId3"/>
          <a:stretch>
            <a:fillRect/>
          </a:stretch>
        </p:blipFill>
        <p:spPr>
          <a:xfrm>
            <a:off x="4621213" y="785813"/>
            <a:ext cx="4446587" cy="2719387"/>
          </a:xfrm>
          <a:prstGeom prst="rect">
            <a:avLst/>
          </a:prstGeom>
          <a:noFill/>
          <a:ln w="9525">
            <a:noFill/>
          </a:ln>
        </p:spPr>
      </p:pic>
      <p:sp>
        <p:nvSpPr>
          <p:cNvPr id="23574" name="Text Box 10"/>
          <p:cNvSpPr txBox="1"/>
          <p:nvPr/>
        </p:nvSpPr>
        <p:spPr>
          <a:xfrm>
            <a:off x="0" y="1157288"/>
            <a:ext cx="3200400" cy="519112"/>
          </a:xfrm>
          <a:prstGeom prst="rect">
            <a:avLst/>
          </a:prstGeom>
          <a:noFill/>
          <a:ln w="9525">
            <a:noFill/>
          </a:ln>
        </p:spPr>
        <p:txBody>
          <a:bodyPr>
            <a:spAutoFit/>
          </a:bodyPr>
          <a:lstStyle/>
          <a:p>
            <a:pPr algn="l">
              <a:spcBef>
                <a:spcPct val="50000"/>
              </a:spcBef>
            </a:pPr>
            <a:r>
              <a:rPr sz="2800" b="1" i="0" err="1">
                <a:solidFill>
                  <a:srgbClr val="FF3399"/>
                </a:solidFill>
                <a:latin typeface="Times New Roman" panose="02020603050405020304" pitchFamily="18" charset="0"/>
                <a:ea typeface="VNI-Trung Kien" pitchFamily="2" charset="0"/>
              </a:rPr>
              <a:t>III. Vận dụng</a:t>
            </a:r>
            <a:r>
              <a:rPr sz="2800" b="1" i="0">
                <a:solidFill>
                  <a:srgbClr val="FF3399"/>
                </a:solidFill>
                <a:latin typeface="Times New Roman" panose="02020603050405020304" pitchFamily="18" charset="0"/>
                <a:ea typeface="VNI-Trung Kien" pitchFamily="2" charset="0"/>
              </a:rPr>
              <a: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out)">
                                      <p:cBhvr>
                                        <p:cTn id="7" dur="500"/>
                                        <p:tgtEl>
                                          <p:spTgt spid="13"/>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trips(down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out)">
                                      <p:cBhvr>
                                        <p:cTn id="16" dur="500"/>
                                        <p:tgtEl>
                                          <p:spTgt spid="14"/>
                                        </p:tgtEl>
                                      </p:cBhvr>
                                    </p:animEffect>
                                  </p:childTnLst>
                                </p:cTn>
                              </p:par>
                            </p:childTnLst>
                          </p:cTn>
                        </p:par>
                        <p:par>
                          <p:cTn id="17" fill="hold">
                            <p:stCondLst>
                              <p:cond delay="500"/>
                            </p:stCondLst>
                            <p:childTnLst>
                              <p:par>
                                <p:cTn id="18" presetID="4" presetClass="exit" presetSubtype="16" fill="hold" nodeType="afterEffect">
                                  <p:stCondLst>
                                    <p:cond delay="0"/>
                                  </p:stCondLst>
                                  <p:childTnLst>
                                    <p:animEffect transition="out" filter="box(in)">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par>
                          <p:cTn id="21" fill="hold">
                            <p:stCondLst>
                              <p:cond delay="1000"/>
                            </p:stCondLst>
                            <p:childTnLst>
                              <p:par>
                                <p:cTn id="22" presetID="4" presetClass="entr" presetSubtype="32"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ou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8"/>
          <p:cNvPicPr>
            <a:picLocks noChangeAspect="1"/>
          </p:cNvPicPr>
          <p:nvPr/>
        </p:nvPicPr>
        <p:blipFill>
          <a:blip r:embed="rId4"/>
          <a:stretch>
            <a:fillRect/>
          </a:stretch>
        </p:blipFill>
        <p:spPr>
          <a:xfrm>
            <a:off x="1981200" y="685800"/>
            <a:ext cx="5313363" cy="3744913"/>
          </a:xfrm>
          <a:prstGeom prst="rect">
            <a:avLst/>
          </a:prstGeom>
          <a:noFill/>
          <a:ln w="9525">
            <a:noFill/>
          </a:ln>
        </p:spPr>
      </p:pic>
      <p:pic>
        <p:nvPicPr>
          <p:cNvPr id="24579" name="Picture 2"/>
          <p:cNvPicPr>
            <a:picLocks noChangeAspect="1"/>
          </p:cNvPicPr>
          <p:nvPr/>
        </p:nvPicPr>
        <p:blipFill>
          <a:blip r:embed="rId5">
            <a:lum bright="-54001" contrast="82000"/>
          </a:blip>
          <a:stretch>
            <a:fillRect/>
          </a:stretch>
        </p:blipFill>
        <p:spPr>
          <a:xfrm rot="1381252">
            <a:off x="1676400" y="3886200"/>
            <a:ext cx="3003550" cy="2286000"/>
          </a:xfrm>
          <a:prstGeom prst="rect">
            <a:avLst/>
          </a:prstGeom>
          <a:solidFill>
            <a:srgbClr val="CC3300"/>
          </a:solidFill>
          <a:ln w="9525" cap="flat" cmpd="sng">
            <a:solidFill>
              <a:schemeClr val="bg1"/>
            </a:solidFill>
            <a:prstDash val="solid"/>
            <a:miter/>
            <a:headEnd type="none" w="med" len="med"/>
            <a:tailEnd type="none" w="med" len="med"/>
          </a:ln>
        </p:spPr>
      </p:pic>
      <p:sp>
        <p:nvSpPr>
          <p:cNvPr id="46" name="AutoShape 42"/>
          <p:cNvSpPr>
            <a:spLocks noChangeArrowheads="1"/>
          </p:cNvSpPr>
          <p:nvPr/>
        </p:nvSpPr>
        <p:spPr bwMode="auto">
          <a:xfrm rot="16789071" flipH="1" flipV="1">
            <a:off x="4146465" y="637971"/>
            <a:ext cx="273096" cy="4715261"/>
          </a:xfrm>
          <a:prstGeom prst="can">
            <a:avLst>
              <a:gd name="adj" fmla="val 65133"/>
            </a:avLst>
          </a:prstGeom>
          <a:gradFill rotWithShape="1">
            <a:gsLst>
              <a:gs pos="0">
                <a:srgbClr val="FFFFFF">
                  <a:alpha val="0"/>
                </a:srgbClr>
              </a:gs>
              <a:gs pos="100000">
                <a:srgbClr val="FFCC99"/>
              </a:gs>
            </a:gsLst>
            <a:lin ang="0" scaled="1"/>
          </a:gradFill>
          <a:ln w="28575">
            <a:solidFill>
              <a:srgbClr val="FF9900"/>
            </a:solidFill>
            <a:round/>
          </a:ln>
          <a:scene3d>
            <a:camera prst="perspectiveLeft"/>
            <a:lightRig rig="threePt" dir="t"/>
          </a:scene3d>
        </p:spPr>
        <p:txBody>
          <a:bodyPr vert="eaVert"/>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800" b="0" i="1" u="none" strike="noStrike" kern="1200" cap="none" spc="0" normalizeH="0" baseline="0" noProof="0">
              <a:ln>
                <a:noFill/>
              </a:ln>
              <a:solidFill>
                <a:schemeClr val="tx1"/>
              </a:solidFill>
              <a:effectLst/>
              <a:uLnTx/>
              <a:uFillTx/>
              <a:latin typeface="+mn-lt"/>
              <a:ea typeface="+mn-ea"/>
              <a:cs typeface="+mn-cs"/>
            </a:endParaRPr>
          </a:p>
        </p:txBody>
      </p:sp>
      <p:cxnSp>
        <p:nvCxnSpPr>
          <p:cNvPr id="91" name="Straight Arrow Connector 90"/>
          <p:cNvCxnSpPr/>
          <p:nvPr/>
        </p:nvCxnSpPr>
        <p:spPr>
          <a:xfrm rot="5400000" flipH="1" flipV="1">
            <a:off x="2590006" y="6247606"/>
            <a:ext cx="762000" cy="1588"/>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3276600" y="2819400"/>
            <a:ext cx="1524000" cy="27146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rot="10800000" flipV="1">
            <a:off x="1981200" y="2819400"/>
            <a:ext cx="1219200" cy="609600"/>
          </a:xfrm>
          <a:prstGeom prst="straightConnector1">
            <a:avLst/>
          </a:prstGeom>
          <a:ln w="76200">
            <a:solidFill>
              <a:srgbClr val="10C907"/>
            </a:solidFill>
            <a:tailEnd type="arrow"/>
          </a:ln>
        </p:spPr>
        <p:style>
          <a:lnRef idx="1">
            <a:schemeClr val="accent1"/>
          </a:lnRef>
          <a:fillRef idx="0">
            <a:schemeClr val="accent1"/>
          </a:fillRef>
          <a:effectRef idx="0">
            <a:schemeClr val="accent1"/>
          </a:effectRef>
          <a:fontRef idx="minor">
            <a:schemeClr val="tx1"/>
          </a:fontRef>
        </p:style>
      </p:cxnSp>
      <p:sp>
        <p:nvSpPr>
          <p:cNvPr id="153" name="Text Box 32"/>
          <p:cNvSpPr txBox="1">
            <a:spLocks noChangeArrowheads="1"/>
          </p:cNvSpPr>
          <p:nvPr/>
        </p:nvSpPr>
        <p:spPr bwMode="auto">
          <a:xfrm>
            <a:off x="6248400" y="3602038"/>
            <a:ext cx="533400" cy="430213"/>
          </a:xfrm>
          <a:prstGeom prst="rect">
            <a:avLst/>
          </a:prstGeom>
          <a:gradFill rotWithShape="1">
            <a:gsLst>
              <a:gs pos="0">
                <a:schemeClr val="bg1"/>
              </a:gs>
              <a:gs pos="100000">
                <a:srgbClr val="B3D9FF"/>
              </a:gs>
            </a:gsLst>
            <a:path path="shape">
              <a:fillToRect l="50000" t="50000" r="50000" b="50000"/>
            </a:path>
          </a:gradFill>
          <a:ln w="9525">
            <a:solidFill>
              <a:srgbClr val="0000CC"/>
            </a:solidFill>
            <a:miter lim="800000"/>
          </a:ln>
          <a:effectLst>
            <a:outerShdw dist="107763" dir="2700000" algn="ctr" rotWithShape="0">
              <a:schemeClr val="bg2">
                <a:alpha val="50000"/>
              </a:schemeClr>
            </a:outerShdw>
          </a:effectLst>
        </p:spPr>
        <p:txBody>
          <a:bodyPr lIns="0" tIns="0" rIns="0" bIns="0">
            <a:spAutoFit/>
          </a:bodyPr>
          <a:lstStyle/>
          <a:p>
            <a:pPr marR="0" algn="ctr" defTabSz="914400" rtl="0" fontAlgn="auto">
              <a:spcBef>
                <a:spcPct val="50000"/>
              </a:spcBef>
              <a:spcAft>
                <a:spcPts val="0"/>
              </a:spcAft>
              <a:buClrTx/>
              <a:buSzTx/>
              <a:buFontTx/>
              <a:buNone/>
              <a:defRPr/>
            </a:pPr>
            <a:r>
              <a:rPr kumimoji="0" lang="en-US" sz="2800" b="1" kern="1200" cap="none" spc="0" normalizeH="0" baseline="0" noProof="0" dirty="0">
                <a:solidFill>
                  <a:srgbClr val="0000CC"/>
                </a:solidFill>
                <a:effectLst>
                  <a:outerShdw blurRad="38100" dist="38100" dir="2700000" algn="tl">
                    <a:srgbClr val="C0C0C0"/>
                  </a:outerShdw>
                </a:effectLst>
                <a:latin typeface="VNI-Meli" pitchFamily="2" charset="0"/>
                <a:ea typeface="+mn-ea"/>
                <a:cs typeface="+mn-cs"/>
              </a:rPr>
              <a:t>B</a:t>
            </a:r>
          </a:p>
        </p:txBody>
      </p:sp>
      <p:sp>
        <p:nvSpPr>
          <p:cNvPr id="155" name="Text Box 34"/>
          <p:cNvSpPr txBox="1">
            <a:spLocks noChangeArrowheads="1"/>
          </p:cNvSpPr>
          <p:nvPr/>
        </p:nvSpPr>
        <p:spPr bwMode="auto">
          <a:xfrm>
            <a:off x="1295400" y="2611438"/>
            <a:ext cx="533400" cy="430213"/>
          </a:xfrm>
          <a:prstGeom prst="rect">
            <a:avLst/>
          </a:prstGeom>
          <a:gradFill rotWithShape="1">
            <a:gsLst>
              <a:gs pos="0">
                <a:schemeClr val="bg1"/>
              </a:gs>
              <a:gs pos="100000">
                <a:srgbClr val="FFD8D5"/>
              </a:gs>
            </a:gsLst>
            <a:path path="shape">
              <a:fillToRect l="50000" t="50000" r="50000" b="50000"/>
            </a:path>
          </a:gradFill>
          <a:ln w="9525">
            <a:solidFill>
              <a:srgbClr val="FF0000"/>
            </a:solidFill>
            <a:miter lim="800000"/>
          </a:ln>
          <a:effectLst>
            <a:outerShdw dist="107763" dir="2700000" algn="ctr" rotWithShape="0">
              <a:schemeClr val="bg2">
                <a:alpha val="50000"/>
              </a:schemeClr>
            </a:outerShdw>
          </a:effectLst>
        </p:spPr>
        <p:txBody>
          <a:bodyPr lIns="0" tIns="0" rIns="0" bIns="0">
            <a:spAutoFit/>
          </a:bodyPr>
          <a:lstStyle/>
          <a:p>
            <a:pPr marR="0" algn="ctr" defTabSz="914400" rtl="0" fontAlgn="auto">
              <a:spcBef>
                <a:spcPct val="50000"/>
              </a:spcBef>
              <a:spcAft>
                <a:spcPts val="0"/>
              </a:spcAft>
              <a:buClrTx/>
              <a:buSzTx/>
              <a:buFontTx/>
              <a:buNone/>
              <a:defRPr/>
            </a:pPr>
            <a:r>
              <a:rPr kumimoji="0" lang="en-US" sz="2800" b="1" kern="1200" cap="none" spc="0" normalizeH="0" baseline="0" noProof="0" dirty="0">
                <a:solidFill>
                  <a:srgbClr val="FF0000"/>
                </a:solidFill>
                <a:effectLst>
                  <a:outerShdw blurRad="38100" dist="38100" dir="2700000" algn="tl">
                    <a:srgbClr val="C0C0C0"/>
                  </a:outerShdw>
                </a:effectLst>
                <a:latin typeface="VNI-Meli" pitchFamily="2" charset="0"/>
                <a:ea typeface="+mn-ea"/>
                <a:cs typeface="+mn-cs"/>
              </a:rPr>
              <a:t>A</a:t>
            </a:r>
          </a:p>
        </p:txBody>
      </p:sp>
      <p:cxnSp>
        <p:nvCxnSpPr>
          <p:cNvPr id="90" name="Straight Connector 89"/>
          <p:cNvCxnSpPr/>
          <p:nvPr/>
        </p:nvCxnSpPr>
        <p:spPr>
          <a:xfrm rot="5400000">
            <a:off x="1105694" y="1505744"/>
            <a:ext cx="19050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5296694" y="2115344"/>
            <a:ext cx="25146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9" name="Text Box 32"/>
          <p:cNvSpPr txBox="1">
            <a:spLocks noChangeArrowheads="1"/>
          </p:cNvSpPr>
          <p:nvPr/>
        </p:nvSpPr>
        <p:spPr bwMode="auto">
          <a:xfrm>
            <a:off x="1219200" y="3352800"/>
            <a:ext cx="533400" cy="436563"/>
          </a:xfrm>
          <a:prstGeom prst="rect">
            <a:avLst/>
          </a:prstGeom>
          <a:gradFill rotWithShape="1">
            <a:gsLst>
              <a:gs pos="0">
                <a:schemeClr val="bg1"/>
              </a:gs>
              <a:gs pos="100000">
                <a:srgbClr val="B3D9FF"/>
              </a:gs>
            </a:gsLst>
            <a:path path="shape">
              <a:fillToRect l="50000" t="50000" r="50000" b="50000"/>
            </a:path>
          </a:gradFill>
          <a:ln w="9525">
            <a:solidFill>
              <a:srgbClr val="0000CC"/>
            </a:solidFill>
            <a:miter lim="800000"/>
          </a:ln>
          <a:effectLst>
            <a:outerShdw dist="107763" dir="2700000" algn="ctr" rotWithShape="0">
              <a:schemeClr val="bg2">
                <a:alpha val="50000"/>
              </a:schemeClr>
            </a:outerShdw>
          </a:effectLst>
        </p:spPr>
        <p:txBody>
          <a:bodyPr lIns="0" tIns="0" rIns="0" bIns="0">
            <a:spAutoFit/>
          </a:bodyPr>
          <a:lstStyle/>
          <a:p>
            <a:pPr marR="0" algn="ctr" defTabSz="914400" rtl="0" fontAlgn="auto">
              <a:spcBef>
                <a:spcPct val="50000"/>
              </a:spcBef>
              <a:spcAft>
                <a:spcPts val="0"/>
              </a:spcAft>
              <a:buClrTx/>
              <a:buSzTx/>
              <a:buFontTx/>
              <a:buNone/>
              <a:defRPr/>
            </a:pPr>
            <a:r>
              <a:rPr kumimoji="0" lang="en-US" sz="2800" b="1" kern="1200" cap="none" spc="0" normalizeH="0" baseline="0" noProof="0" dirty="0">
                <a:solidFill>
                  <a:srgbClr val="0000CC"/>
                </a:solidFill>
                <a:effectLst>
                  <a:outerShdw blurRad="38100" dist="38100" dir="2700000" algn="tl">
                    <a:srgbClr val="C0C0C0"/>
                  </a:outerShdw>
                </a:effectLst>
                <a:latin typeface="VNI-Meli" pitchFamily="2" charset="0"/>
                <a:ea typeface="+mn-ea"/>
                <a:cs typeface="+mn-cs"/>
              </a:rPr>
              <a:t>F</a:t>
            </a:r>
          </a:p>
        </p:txBody>
      </p:sp>
      <p:sp>
        <p:nvSpPr>
          <p:cNvPr id="100" name="Oval 99"/>
          <p:cNvSpPr/>
          <p:nvPr/>
        </p:nvSpPr>
        <p:spPr>
          <a:xfrm>
            <a:off x="6400800" y="3221038"/>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r" defTabSz="914400" eaLnBrk="0" fontAlgn="base" latinLnBrk="0" hangingPunct="0">
              <a:lnSpc>
                <a:spcPct val="100000"/>
              </a:lnSpc>
              <a:spcBef>
                <a:spcPct val="0"/>
              </a:spcBef>
              <a:spcAft>
                <a:spcPct val="0"/>
              </a:spcAft>
              <a:buNone/>
              <a:defRPr sz="1800" b="0" i="1" u="none" kern="1200" baseline="0">
                <a:solidFill>
                  <a:schemeClr val="tx1"/>
                </a:solidFill>
                <a:latin typeface="VNI-Trung Kien" pitchFamily="2" charset="0"/>
              </a:defRPr>
            </a:lvl1pPr>
            <a:lvl2pPr marL="457200" lvl="1"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2pPr>
            <a:lvl3pPr marL="914400" lvl="2"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3pPr>
            <a:lvl4pPr marL="1371600" lvl="3"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4pPr>
            <a:lvl5pPr marL="1828800" lvl="4"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5pPr>
          </a:lstStyle>
          <a:p>
            <a:pPr lvl="0" algn="ctr" eaLnBrk="1" hangingPunct="1"/>
            <a:endParaRPr>
              <a:solidFill>
                <a:srgbClr val="FFFFFF"/>
              </a:solidFill>
              <a:latin typeface="Calibri" panose="020F0502020204030204" pitchFamily="34" charset="0"/>
              <a:ea typeface="VNI-Trung Kien" pitchFamily="2" charset="0"/>
            </a:endParaRPr>
          </a:p>
        </p:txBody>
      </p:sp>
      <p:sp>
        <p:nvSpPr>
          <p:cNvPr id="101" name="Oval 100"/>
          <p:cNvSpPr/>
          <p:nvPr/>
        </p:nvSpPr>
        <p:spPr>
          <a:xfrm>
            <a:off x="1905000" y="2459038"/>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r" defTabSz="914400" eaLnBrk="0" fontAlgn="base" latinLnBrk="0" hangingPunct="0">
              <a:lnSpc>
                <a:spcPct val="100000"/>
              </a:lnSpc>
              <a:spcBef>
                <a:spcPct val="0"/>
              </a:spcBef>
              <a:spcAft>
                <a:spcPct val="0"/>
              </a:spcAft>
              <a:buNone/>
              <a:defRPr sz="1800" b="0" i="1" u="none" kern="1200" baseline="0">
                <a:solidFill>
                  <a:schemeClr val="tx1"/>
                </a:solidFill>
                <a:latin typeface="VNI-Trung Kien" pitchFamily="2" charset="0"/>
              </a:defRPr>
            </a:lvl1pPr>
            <a:lvl2pPr marL="457200" lvl="1"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2pPr>
            <a:lvl3pPr marL="914400" lvl="2"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3pPr>
            <a:lvl4pPr marL="1371600" lvl="3"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4pPr>
            <a:lvl5pPr marL="1828800" lvl="4"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5pPr>
          </a:lstStyle>
          <a:p>
            <a:pPr lvl="0" algn="ctr" eaLnBrk="1" hangingPunct="1"/>
            <a:endParaRPr>
              <a:solidFill>
                <a:srgbClr val="FFFFFF"/>
              </a:solidFill>
              <a:latin typeface="Calibri" panose="020F0502020204030204" pitchFamily="34" charset="0"/>
              <a:ea typeface="VNI-Trung Kien" pitchFamily="2" charset="0"/>
            </a:endParaRPr>
          </a:p>
        </p:txBody>
      </p:sp>
      <p:cxnSp>
        <p:nvCxnSpPr>
          <p:cNvPr id="102" name="Straight Arrow Connector 101"/>
          <p:cNvCxnSpPr/>
          <p:nvPr/>
        </p:nvCxnSpPr>
        <p:spPr>
          <a:xfrm rot="5400000">
            <a:off x="1714500" y="1257300"/>
            <a:ext cx="685800" cy="317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16200000" flipV="1">
            <a:off x="6248400" y="1522413"/>
            <a:ext cx="608013"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1327150" y="3397250"/>
            <a:ext cx="381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3315494" y="2704306"/>
            <a:ext cx="1447800" cy="1588"/>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1943894" y="2551906"/>
            <a:ext cx="1447800" cy="1588"/>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2629694" y="2628106"/>
            <a:ext cx="1447800" cy="1588"/>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 Box 10"/>
          <p:cNvSpPr txBox="1">
            <a:spLocks noChangeArrowheads="1"/>
          </p:cNvSpPr>
          <p:nvPr/>
        </p:nvSpPr>
        <p:spPr bwMode="auto">
          <a:xfrm>
            <a:off x="314325" y="5946776"/>
            <a:ext cx="8305800" cy="46166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lvl1pPr marL="0" lvl="0" indent="0" algn="r" defTabSz="914400" eaLnBrk="0" fontAlgn="base" latinLnBrk="0" hangingPunct="0">
              <a:lnSpc>
                <a:spcPct val="100000"/>
              </a:lnSpc>
              <a:spcBef>
                <a:spcPct val="0"/>
              </a:spcBef>
              <a:spcAft>
                <a:spcPct val="0"/>
              </a:spcAft>
              <a:buNone/>
              <a:defRPr sz="1800" b="0" i="1" u="none" kern="1200" baseline="0">
                <a:solidFill>
                  <a:schemeClr val="tx1"/>
                </a:solidFill>
                <a:latin typeface="VNI-Trung Kien" pitchFamily="2" charset="0"/>
              </a:defRPr>
            </a:lvl1pPr>
            <a:lvl2pPr marL="457200" lvl="1"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2pPr>
            <a:lvl3pPr marL="914400" lvl="2"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3pPr>
            <a:lvl4pPr marL="1371600" lvl="3"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4pPr>
            <a:lvl5pPr marL="1828800" lvl="4" indent="0" algn="r" defTabSz="914400" eaLnBrk="1" fontAlgn="base" latinLnBrk="0" hangingPunct="1">
              <a:lnSpc>
                <a:spcPct val="100000"/>
              </a:lnSpc>
              <a:spcBef>
                <a:spcPct val="0"/>
              </a:spcBef>
              <a:spcAft>
                <a:spcPct val="0"/>
              </a:spcAft>
              <a:buNone/>
              <a:defRPr b="0" i="1" u="none" kern="1200" baseline="0">
                <a:solidFill>
                  <a:schemeClr val="tx1"/>
                </a:solidFill>
                <a:latin typeface="VNI-Trung Kien" pitchFamily="2" charset="0"/>
              </a:defRPr>
            </a:lvl5pPr>
          </a:lstStyle>
          <a:p>
            <a:pPr lvl="0" algn="ctr" eaLnBrk="1" hangingPunct="1">
              <a:spcBef>
                <a:spcPct val="50000"/>
              </a:spcBef>
            </a:pPr>
            <a:r>
              <a:rPr sz="2400" b="1" i="0">
                <a:solidFill>
                  <a:srgbClr val="FFFFFF"/>
                </a:solidFill>
                <a:latin typeface="VNI-Times" pitchFamily="2" charset="0"/>
                <a:ea typeface="VNI-Trung Kien" pitchFamily="2" charset="0"/>
              </a:rPr>
              <a:t> </a:t>
            </a:r>
            <a:r>
              <a:rPr sz="2400" b="1" i="0" err="1">
                <a:solidFill>
                  <a:srgbClr val="0000FF"/>
                </a:solidFill>
                <a:latin typeface="VNI-Times" pitchFamily="2" charset="0"/>
                <a:ea typeface="VNI-Trung Kien" pitchFamily="2" charset="0"/>
              </a:rPr>
              <a:t>Ñöôøng söùc töø cuûa nam chaâm coù chieàu ñi töø döôùi leân treân</a:t>
            </a:r>
            <a:r>
              <a:rPr sz="2400" b="1" i="0">
                <a:solidFill>
                  <a:srgbClr val="0000FF"/>
                </a:solidFill>
                <a:latin typeface="VNI-Times" pitchFamily="2" charset="0"/>
                <a:ea typeface="VNI-Trung Kien" pitchFamily="2" charset="0"/>
              </a:rPr>
              <a:t>.</a:t>
            </a:r>
          </a:p>
        </p:txBody>
      </p:sp>
      <p:pic>
        <p:nvPicPr>
          <p:cNvPr id="24600" name="Picture 28" descr="BAR"/>
          <p:cNvPicPr preferRelativeResize="0">
            <a:picLocks noChangeAspect="1"/>
          </p:cNvPicPr>
          <p:nvPr/>
        </p:nvPicPr>
        <p:blipFill>
          <a:blip r:embed="rId6"/>
          <a:stretch>
            <a:fillRect/>
          </a:stretch>
        </p:blipFill>
        <p:spPr>
          <a:xfrm rot="-5400000">
            <a:off x="5676900" y="3390900"/>
            <a:ext cx="6858000" cy="74613"/>
          </a:xfrm>
          <a:prstGeom prst="rect">
            <a:avLst/>
          </a:prstGeom>
          <a:noFill/>
          <a:ln w="9525">
            <a:noFill/>
          </a:ln>
        </p:spPr>
      </p:pic>
      <p:pic>
        <p:nvPicPr>
          <p:cNvPr id="24601" name="Picture 29" descr="BAR"/>
          <p:cNvPicPr preferRelativeResize="0">
            <a:picLocks noChangeAspect="1"/>
          </p:cNvPicPr>
          <p:nvPr/>
        </p:nvPicPr>
        <p:blipFill>
          <a:blip r:embed="rId6"/>
          <a:stretch>
            <a:fillRect/>
          </a:stretch>
        </p:blipFill>
        <p:spPr>
          <a:xfrm rot="-5400000">
            <a:off x="-3390900" y="3390900"/>
            <a:ext cx="6858000" cy="74613"/>
          </a:xfrm>
          <a:prstGeom prst="rect">
            <a:avLst/>
          </a:prstGeom>
          <a:noFill/>
          <a:ln w="9525">
            <a:noFill/>
          </a:ln>
        </p:spPr>
      </p:pic>
      <p:pic>
        <p:nvPicPr>
          <p:cNvPr id="24602" name="Picture 30" descr="BAR"/>
          <p:cNvPicPr preferRelativeResize="0">
            <a:picLocks noChangeAspect="1"/>
          </p:cNvPicPr>
          <p:nvPr/>
        </p:nvPicPr>
        <p:blipFill>
          <a:blip r:embed="rId6"/>
          <a:stretch>
            <a:fillRect/>
          </a:stretch>
        </p:blipFill>
        <p:spPr>
          <a:xfrm>
            <a:off x="0" y="0"/>
            <a:ext cx="9144000" cy="100013"/>
          </a:xfrm>
          <a:prstGeom prst="rect">
            <a:avLst/>
          </a:prstGeom>
          <a:noFill/>
          <a:ln w="9525">
            <a:noFill/>
          </a:ln>
        </p:spPr>
      </p:pic>
      <p:pic>
        <p:nvPicPr>
          <p:cNvPr id="24603" name="Picture 31" descr="BAR"/>
          <p:cNvPicPr preferRelativeResize="0">
            <a:picLocks noChangeAspect="1"/>
          </p:cNvPicPr>
          <p:nvPr/>
        </p:nvPicPr>
        <p:blipFill>
          <a:blip r:embed="rId6"/>
          <a:stretch>
            <a:fillRect/>
          </a:stretch>
        </p:blipFill>
        <p:spPr>
          <a:xfrm>
            <a:off x="0" y="6757988"/>
            <a:ext cx="9144000" cy="100012"/>
          </a:xfrm>
          <a:prstGeom prst="rect">
            <a:avLst/>
          </a:prstGeom>
          <a:noFill/>
          <a:ln w="9525">
            <a:no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repeatCount="300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strips(upRight)">
                                      <p:cBhvr>
                                        <p:cTn id="7" dur="1000"/>
                                        <p:tgtEl>
                                          <p:spTgt spid="143"/>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579"/>
                                        </p:tgtEl>
                                        <p:attrNameLst>
                                          <p:attrName>style.visibility</p:attrName>
                                        </p:attrNameLst>
                                      </p:cBhvr>
                                      <p:to>
                                        <p:strVal val="visible"/>
                                      </p:to>
                                    </p:set>
                                    <p:anim calcmode="lin" valueType="num">
                                      <p:cBhvr additive="base">
                                        <p:cTn id="12" dur="500" fill="hold"/>
                                        <p:tgtEl>
                                          <p:spTgt spid="24579"/>
                                        </p:tgtEl>
                                        <p:attrNameLst>
                                          <p:attrName>ppt_x</p:attrName>
                                        </p:attrNameLst>
                                      </p:cBhvr>
                                      <p:tavLst>
                                        <p:tav tm="0">
                                          <p:val>
                                            <p:strVal val="#ppt_x"/>
                                          </p:val>
                                        </p:tav>
                                        <p:tav tm="100000">
                                          <p:val>
                                            <p:strVal val="#ppt_x"/>
                                          </p:val>
                                        </p:tav>
                                      </p:tavLst>
                                    </p:anim>
                                    <p:anim calcmode="lin" valueType="num">
                                      <p:cBhvr additive="base">
                                        <p:cTn id="13"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3" repeatCount="3000" fill="hold" nodeType="click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strips(upRight)">
                                      <p:cBhvr>
                                        <p:cTn id="18" dur="1000"/>
                                        <p:tgtEl>
                                          <p:spTgt spid="91"/>
                                        </p:tgtEl>
                                      </p:cBhvr>
                                    </p:animEffect>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childTnLst>
                    </p:cTn>
                  </p:par>
                  <p:par>
                    <p:cTn id="19" fill="hold">
                      <p:stCondLst>
                        <p:cond delay="indefinite"/>
                      </p:stCondLst>
                      <p:childTnLst>
                        <p:par>
                          <p:cTn id="20" fill="hold">
                            <p:stCondLst>
                              <p:cond delay="0"/>
                            </p:stCondLst>
                            <p:childTnLst>
                              <p:par>
                                <p:cTn id="21" presetID="18" presetClass="entr" presetSubtype="3" repeatCount="300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upRight)">
                                      <p:cBhvr>
                                        <p:cTn id="23" dur="1000"/>
                                        <p:tgtEl>
                                          <p:spTgt spid="24"/>
                                        </p:tgtEl>
                                      </p:cBhvr>
                                    </p:animEffect>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par>
                                <p:cTn id="24" presetID="18" presetClass="entr" presetSubtype="3" repeatCount="300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strips(upRight)">
                                      <p:cBhvr>
                                        <p:cTn id="26" dur="1000"/>
                                        <p:tgtEl>
                                          <p:spTgt spid="25"/>
                                        </p:tgtEl>
                                      </p:cBhvr>
                                    </p:animEffect>
                                  </p:childTnLst>
                                </p:cTn>
                              </p:par>
                              <p:par>
                                <p:cTn id="27" presetID="18" presetClass="entr" presetSubtype="3" repeatCount="300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strips(upRight)">
                                      <p:cBhvr>
                                        <p:cTn id="29" dur="1000"/>
                                        <p:tgtEl>
                                          <p:spTgt spid="23"/>
                                        </p:tgtEl>
                                      </p:cBhvr>
                                    </p:animEffect>
                                  </p:childTnLst>
                                </p:cTn>
                              </p:par>
                            </p:childTnLst>
                          </p:cTn>
                        </p:par>
                        <p:par>
                          <p:cTn id="30" fill="hold">
                            <p:stCondLst>
                              <p:cond delay="1000"/>
                            </p:stCondLst>
                            <p:childTnLst>
                              <p:par>
                                <p:cTn id="31" presetID="4" presetClass="exit" presetSubtype="16" fill="hold" nodeType="afterEffect">
                                  <p:stCondLst>
                                    <p:cond delay="0"/>
                                  </p:stCondLst>
                                  <p:childTnLst>
                                    <p:animEffect transition="out" filter="box(in)">
                                      <p:cBhvr>
                                        <p:cTn id="32" dur="500"/>
                                        <p:tgtEl>
                                          <p:spTgt spid="91"/>
                                        </p:tgtEl>
                                      </p:cBhvr>
                                    </p:animEffect>
                                    <p:set>
                                      <p:cBhvr>
                                        <p:cTn id="33" dur="1" fill="hold">
                                          <p:stCondLst>
                                            <p:cond delay="499"/>
                                          </p:stCondLst>
                                        </p:cTn>
                                        <p:tgtEl>
                                          <p:spTgt spid="91"/>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par>
                          <p:cTn id="34" fill="hold">
                            <p:stCondLst>
                              <p:cond delay="1500"/>
                            </p:stCondLst>
                            <p:childTnLst>
                              <p:par>
                                <p:cTn id="35" presetID="4" presetClass="entr" presetSubtype="32"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ox(out)">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0" y="0"/>
            <a:ext cx="9144000" cy="761999"/>
          </a:xfrm>
          <a:prstGeom prst="rect">
            <a:avLst/>
          </a:prstGeom>
          <a:gradFill rotWithShape="1">
            <a:gsLst>
              <a:gs pos="0">
                <a:srgbClr val="FFA2A1"/>
              </a:gs>
              <a:gs pos="35001">
                <a:srgbClr val="FFBEBD"/>
              </a:gs>
              <a:gs pos="100000">
                <a:srgbClr val="FFE5E5"/>
              </a:gs>
            </a:gsLst>
            <a:lin ang="16200000" scaled="1"/>
          </a:gradFill>
          <a:ln w="9525" algn="ctr">
            <a:solidFill>
              <a:srgbClr val="BE4B48"/>
            </a:solidFill>
            <a:miter lim="800000"/>
          </a:ln>
          <a:effectLst>
            <a:outerShdw dist="20000" dir="5400000" rotWithShape="0">
              <a:srgbClr val="000000">
                <a:alpha val="37999"/>
              </a:srgbClr>
            </a:outerShdw>
          </a:effectLst>
          <a:scene3d>
            <a:camera prst="orthographicFront"/>
            <a:lightRig rig="threePt" dir="t"/>
          </a:scene3d>
          <a:sp3d>
            <a:bevelT w="114300" prst="artDeco"/>
          </a:sp3d>
        </p:spPr>
        <p:txBody>
          <a:bodyPr wrap="none" anchor="ctr"/>
          <a:lstStyle/>
          <a:p>
            <a:endParaRPr>
              <a:solidFill>
                <a:srgbClr val="000000"/>
              </a:solidFill>
              <a:latin typeface="Calibri" panose="020F0502020204030204" pitchFamily="34" charset="0"/>
              <a:ea typeface="VNI-Trung Kien" pitchFamily="2" charset="0"/>
            </a:endParaRPr>
          </a:p>
        </p:txBody>
      </p:sp>
      <p:sp>
        <p:nvSpPr>
          <p:cNvPr id="25609" name="Text Box 14"/>
          <p:cNvSpPr txBox="1"/>
          <p:nvPr/>
        </p:nvSpPr>
        <p:spPr>
          <a:xfrm>
            <a:off x="1295400" y="76200"/>
            <a:ext cx="6781800" cy="583565"/>
          </a:xfrm>
          <a:prstGeom prst="rect">
            <a:avLst/>
          </a:prstGeom>
          <a:noFill/>
          <a:ln w="9525">
            <a:noFill/>
          </a:ln>
        </p:spPr>
        <p:txBody>
          <a:bodyPr>
            <a:spAutoFit/>
          </a:bodyPr>
          <a:lstStyle/>
          <a:p>
            <a:pPr algn="ctr"/>
            <a:r>
              <a:rPr sz="3200" b="1" i="0" dirty="0" err="1">
                <a:solidFill>
                  <a:srgbClr val="0000FF"/>
                </a:solidFill>
                <a:latin typeface="Times New Roman" pitchFamily="18" charset="0"/>
                <a:ea typeface="VNI-Trung Kien" pitchFamily="2" charset="0"/>
                <a:cs typeface="Times New Roman" pitchFamily="18" charset="0"/>
              </a:rPr>
              <a:t>B</a:t>
            </a:r>
            <a:r>
              <a:rPr lang="en-US" sz="3200" b="1" i="0" dirty="0" err="1">
                <a:solidFill>
                  <a:srgbClr val="0000FF"/>
                </a:solidFill>
                <a:latin typeface="Times New Roman" pitchFamily="18" charset="0"/>
                <a:ea typeface="VNI-Trung Kien" pitchFamily="2" charset="0"/>
                <a:cs typeface="Times New Roman" pitchFamily="18" charset="0"/>
              </a:rPr>
              <a:t>ài</a:t>
            </a:r>
            <a:r>
              <a:rPr lang="en-US" sz="3200" b="1" i="0" dirty="0">
                <a:solidFill>
                  <a:srgbClr val="0000FF"/>
                </a:solidFill>
                <a:latin typeface="Times New Roman" pitchFamily="18" charset="0"/>
                <a:ea typeface="VNI-Trung Kien" pitchFamily="2" charset="0"/>
                <a:cs typeface="Times New Roman" pitchFamily="18" charset="0"/>
              </a:rPr>
              <a:t> </a:t>
            </a:r>
            <a:r>
              <a:rPr sz="3200" b="1" i="0" dirty="0">
                <a:solidFill>
                  <a:srgbClr val="0000FF"/>
                </a:solidFill>
                <a:latin typeface="Times New Roman" pitchFamily="18" charset="0"/>
                <a:ea typeface="VNI-Trung Kien" pitchFamily="2" charset="0"/>
                <a:cs typeface="Times New Roman" pitchFamily="18" charset="0"/>
              </a:rPr>
              <a:t> </a:t>
            </a:r>
            <a:r>
              <a:rPr sz="3200" b="1" i="0" dirty="0">
                <a:solidFill>
                  <a:srgbClr val="0000FF"/>
                </a:solidFill>
                <a:latin typeface="VNI-Trung Kien" pitchFamily="2" charset="0"/>
                <a:ea typeface="VNI-Trung Kien" pitchFamily="2" charset="0"/>
              </a:rPr>
              <a:t>27. LỰC </a:t>
            </a:r>
            <a:r>
              <a:rPr lang="en-US" sz="3200" b="1" i="0" dirty="0">
                <a:solidFill>
                  <a:srgbClr val="0000FF"/>
                </a:solidFill>
                <a:latin typeface="VNI-Trung Kien" pitchFamily="2" charset="0"/>
                <a:ea typeface="VNI-Trung Kien" pitchFamily="2" charset="0"/>
              </a:rPr>
              <a:t>  </a:t>
            </a:r>
            <a:r>
              <a:rPr sz="3200" b="1" i="0" dirty="0">
                <a:solidFill>
                  <a:srgbClr val="0000FF"/>
                </a:solidFill>
                <a:latin typeface="VNI-Trung Kien" pitchFamily="2" charset="0"/>
                <a:ea typeface="VNI-Trung Kien" pitchFamily="2" charset="0"/>
              </a:rPr>
              <a:t>ĐIỆN</a:t>
            </a:r>
            <a:r>
              <a:rPr lang="en-US" sz="3200" b="1" i="0" dirty="0">
                <a:solidFill>
                  <a:srgbClr val="0000FF"/>
                </a:solidFill>
                <a:latin typeface="VNI-Trung Kien" pitchFamily="2" charset="0"/>
                <a:ea typeface="VNI-Trung Kien" pitchFamily="2" charset="0"/>
              </a:rPr>
              <a:t>  </a:t>
            </a:r>
            <a:r>
              <a:rPr sz="3200" b="1" i="0" dirty="0">
                <a:solidFill>
                  <a:srgbClr val="0000FF"/>
                </a:solidFill>
                <a:latin typeface="VNI-Trung Kien" pitchFamily="2" charset="0"/>
                <a:ea typeface="VNI-Trung Kien" pitchFamily="2" charset="0"/>
              </a:rPr>
              <a:t> TỪ</a:t>
            </a:r>
          </a:p>
        </p:txBody>
      </p:sp>
      <p:sp>
        <p:nvSpPr>
          <p:cNvPr id="25613" name="Text Box 10"/>
          <p:cNvSpPr txBox="1"/>
          <p:nvPr/>
        </p:nvSpPr>
        <p:spPr>
          <a:xfrm>
            <a:off x="76200" y="2359025"/>
            <a:ext cx="8001000" cy="460375"/>
          </a:xfrm>
          <a:prstGeom prst="rect">
            <a:avLst/>
          </a:prstGeom>
          <a:noFill/>
          <a:ln w="9525">
            <a:noFill/>
          </a:ln>
        </p:spPr>
        <p:txBody>
          <a:bodyPr wrap="square">
            <a:spAutoFit/>
          </a:bodyPr>
          <a:lstStyle/>
          <a:p>
            <a:pPr algn="just">
              <a:spcBef>
                <a:spcPct val="50000"/>
              </a:spcBef>
            </a:pPr>
            <a:r>
              <a:rPr sz="2400" b="1" i="0" u="sng" dirty="0">
                <a:solidFill>
                  <a:srgbClr val="0000FF"/>
                </a:solidFill>
                <a:latin typeface="VNI-Times" pitchFamily="2" charset="0"/>
                <a:ea typeface="VNI-Trung Kien" pitchFamily="2" charset="0"/>
              </a:rPr>
              <a:t>C</a:t>
            </a:r>
            <a:r>
              <a:rPr sz="2400" b="1" i="0" u="sng" baseline="-25000" dirty="0">
                <a:solidFill>
                  <a:srgbClr val="0000FF"/>
                </a:solidFill>
                <a:latin typeface="VNI-Times" pitchFamily="2" charset="0"/>
                <a:ea typeface="VNI-Trung Kien" pitchFamily="2" charset="0"/>
              </a:rPr>
              <a:t>2</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Trong</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ñoaïn</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daây</a:t>
            </a:r>
            <a:r>
              <a:rPr sz="2400" b="1" i="0" dirty="0">
                <a:solidFill>
                  <a:srgbClr val="0000FF"/>
                </a:solidFill>
                <a:latin typeface="VNI-Times" pitchFamily="2" charset="0"/>
                <a:ea typeface="VNI-Trung Kien" pitchFamily="2" charset="0"/>
              </a:rPr>
              <a:t> AB, </a:t>
            </a:r>
            <a:r>
              <a:rPr sz="2400" b="1" i="0" dirty="0" err="1">
                <a:solidFill>
                  <a:srgbClr val="0000FF"/>
                </a:solidFill>
                <a:latin typeface="VNI-Times" pitchFamily="2" charset="0"/>
                <a:ea typeface="VNI-Trung Kien" pitchFamily="2" charset="0"/>
              </a:rPr>
              <a:t>doøng</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ñieän</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coù</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chieàu</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ñi</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töø</a:t>
            </a:r>
            <a:r>
              <a:rPr sz="2400" b="1" i="0" dirty="0">
                <a:solidFill>
                  <a:srgbClr val="0000FF"/>
                </a:solidFill>
                <a:latin typeface="VNI-Times" pitchFamily="2" charset="0"/>
                <a:ea typeface="VNI-Trung Kien" pitchFamily="2" charset="0"/>
              </a:rPr>
              <a:t> B </a:t>
            </a:r>
            <a:r>
              <a:rPr sz="2400" b="1" i="0" dirty="0" err="1">
                <a:solidFill>
                  <a:srgbClr val="0000FF"/>
                </a:solidFill>
                <a:latin typeface="VNI-Times" pitchFamily="2" charset="0"/>
                <a:ea typeface="VNI-Trung Kien" pitchFamily="2" charset="0"/>
              </a:rPr>
              <a:t>ñeán</a:t>
            </a:r>
            <a:r>
              <a:rPr sz="2400" b="1" i="0" dirty="0">
                <a:solidFill>
                  <a:srgbClr val="0000FF"/>
                </a:solidFill>
                <a:latin typeface="VNI-Times" pitchFamily="2" charset="0"/>
                <a:ea typeface="VNI-Trung Kien" pitchFamily="2" charset="0"/>
              </a:rPr>
              <a:t> A.</a:t>
            </a:r>
          </a:p>
        </p:txBody>
      </p:sp>
      <p:sp>
        <p:nvSpPr>
          <p:cNvPr id="14" name="Text Box 10"/>
          <p:cNvSpPr txBox="1"/>
          <p:nvPr/>
        </p:nvSpPr>
        <p:spPr>
          <a:xfrm>
            <a:off x="76200" y="3121025"/>
            <a:ext cx="8915400" cy="460375"/>
          </a:xfrm>
          <a:prstGeom prst="rect">
            <a:avLst/>
          </a:prstGeom>
          <a:noFill/>
          <a:ln w="9525">
            <a:noFill/>
          </a:ln>
        </p:spPr>
        <p:txBody>
          <a:bodyPr wrap="square">
            <a:spAutoFit/>
          </a:bodyPr>
          <a:lstStyle/>
          <a:p>
            <a:pPr algn="just">
              <a:spcBef>
                <a:spcPct val="50000"/>
              </a:spcBef>
            </a:pPr>
            <a:r>
              <a:rPr sz="2400" b="1" i="0" u="sng" dirty="0">
                <a:latin typeface="VNI-Times" pitchFamily="2" charset="0"/>
                <a:ea typeface="VNI-Trung Kien" pitchFamily="2" charset="0"/>
              </a:rPr>
              <a:t>C</a:t>
            </a:r>
            <a:r>
              <a:rPr sz="2400" b="1" i="0" u="sng" baseline="-25000" dirty="0">
                <a:latin typeface="VNI-Times" pitchFamily="2" charset="0"/>
                <a:ea typeface="VNI-Trung Kien" pitchFamily="2" charset="0"/>
              </a:rPr>
              <a:t>3</a:t>
            </a:r>
            <a:r>
              <a:rPr sz="2400" b="1" i="0" dirty="0">
                <a:latin typeface="VNI-Times" pitchFamily="2" charset="0"/>
                <a:ea typeface="VNI-Trung Kien" pitchFamily="2" charset="0"/>
              </a:rPr>
              <a:t>: </a:t>
            </a:r>
            <a:r>
              <a:rPr sz="2400" b="1" i="0" dirty="0" err="1">
                <a:latin typeface="VNI-Times" pitchFamily="2" charset="0"/>
                <a:ea typeface="VNI-Trung Kien" pitchFamily="2" charset="0"/>
              </a:rPr>
              <a:t>Xaùc</a:t>
            </a:r>
            <a:r>
              <a:rPr sz="2400" b="1" i="0" dirty="0">
                <a:latin typeface="VNI-Times" pitchFamily="2" charset="0"/>
                <a:ea typeface="VNI-Trung Kien" pitchFamily="2" charset="0"/>
              </a:rPr>
              <a:t> </a:t>
            </a:r>
            <a:r>
              <a:rPr sz="2400" b="1" i="0" dirty="0" err="1">
                <a:latin typeface="VNI-Times" pitchFamily="2" charset="0"/>
                <a:ea typeface="VNI-Trung Kien" pitchFamily="2" charset="0"/>
              </a:rPr>
              <a:t>ñònh</a:t>
            </a:r>
            <a:r>
              <a:rPr sz="2400" b="1" i="0" dirty="0">
                <a:latin typeface="VNI-Times" pitchFamily="2" charset="0"/>
                <a:ea typeface="VNI-Trung Kien" pitchFamily="2" charset="0"/>
              </a:rPr>
              <a:t> </a:t>
            </a:r>
            <a:r>
              <a:rPr sz="2400" b="1" i="0" dirty="0" err="1">
                <a:latin typeface="VNI-Times" pitchFamily="2" charset="0"/>
                <a:ea typeface="VNI-Trung Kien" pitchFamily="2" charset="0"/>
              </a:rPr>
              <a:t>chieàu</a:t>
            </a:r>
            <a:r>
              <a:rPr sz="2400" b="1" i="0" dirty="0">
                <a:latin typeface="VNI-Times" pitchFamily="2" charset="0"/>
                <a:ea typeface="VNI-Trung Kien" pitchFamily="2" charset="0"/>
              </a:rPr>
              <a:t> </a:t>
            </a:r>
            <a:r>
              <a:rPr sz="2400" b="1" i="0" dirty="0" err="1">
                <a:latin typeface="VNI-Times" pitchFamily="2" charset="0"/>
                <a:ea typeface="VNI-Trung Kien" pitchFamily="2" charset="0"/>
              </a:rPr>
              <a:t>ñöôøng</a:t>
            </a:r>
            <a:r>
              <a:rPr sz="2400" b="1" i="0" dirty="0">
                <a:latin typeface="VNI-Times" pitchFamily="2" charset="0"/>
                <a:ea typeface="VNI-Trung Kien" pitchFamily="2" charset="0"/>
              </a:rPr>
              <a:t> </a:t>
            </a:r>
            <a:r>
              <a:rPr sz="2400" b="1" i="0" dirty="0" err="1">
                <a:latin typeface="VNI-Times" pitchFamily="2" charset="0"/>
                <a:ea typeface="VNI-Trung Kien" pitchFamily="2" charset="0"/>
              </a:rPr>
              <a:t>söùc</a:t>
            </a:r>
            <a:r>
              <a:rPr sz="2400" b="1" i="0" dirty="0">
                <a:latin typeface="VNI-Times" pitchFamily="2" charset="0"/>
                <a:ea typeface="VNI-Trung Kien" pitchFamily="2" charset="0"/>
              </a:rPr>
              <a:t> </a:t>
            </a:r>
            <a:r>
              <a:rPr sz="2400" b="1" i="0" dirty="0" err="1">
                <a:latin typeface="VNI-Times" pitchFamily="2" charset="0"/>
                <a:ea typeface="VNI-Trung Kien" pitchFamily="2" charset="0"/>
              </a:rPr>
              <a:t>töø</a:t>
            </a:r>
            <a:r>
              <a:rPr sz="2400" b="1" i="0" dirty="0">
                <a:latin typeface="VNI-Times" pitchFamily="2" charset="0"/>
                <a:ea typeface="VNI-Trung Kien" pitchFamily="2" charset="0"/>
              </a:rPr>
              <a:t> </a:t>
            </a:r>
            <a:r>
              <a:rPr sz="2400" b="1" i="0" dirty="0" err="1">
                <a:latin typeface="VNI-Times" pitchFamily="2" charset="0"/>
                <a:ea typeface="VNI-Trung Kien" pitchFamily="2" charset="0"/>
              </a:rPr>
              <a:t>cuûa</a:t>
            </a:r>
            <a:r>
              <a:rPr sz="2400" b="1" i="0" dirty="0">
                <a:latin typeface="VNI-Times" pitchFamily="2" charset="0"/>
                <a:ea typeface="VNI-Trung Kien" pitchFamily="2" charset="0"/>
              </a:rPr>
              <a:t> </a:t>
            </a:r>
            <a:r>
              <a:rPr sz="2400" b="1" i="0" dirty="0" err="1">
                <a:latin typeface="VNI-Times" pitchFamily="2" charset="0"/>
                <a:ea typeface="VNI-Trung Kien" pitchFamily="2" charset="0"/>
              </a:rPr>
              <a:t>nam</a:t>
            </a:r>
            <a:r>
              <a:rPr sz="2400" b="1" i="0" dirty="0">
                <a:latin typeface="VNI-Times" pitchFamily="2" charset="0"/>
                <a:ea typeface="VNI-Trung Kien" pitchFamily="2" charset="0"/>
              </a:rPr>
              <a:t> </a:t>
            </a:r>
            <a:r>
              <a:rPr sz="2400" b="1" i="0" dirty="0" err="1">
                <a:latin typeface="VNI-Times" pitchFamily="2" charset="0"/>
                <a:ea typeface="VNI-Trung Kien" pitchFamily="2" charset="0"/>
              </a:rPr>
              <a:t>chaâm</a:t>
            </a:r>
            <a:r>
              <a:rPr sz="2400" b="1" i="0" dirty="0">
                <a:latin typeface="VNI-Times" pitchFamily="2" charset="0"/>
                <a:ea typeface="VNI-Trung Kien" pitchFamily="2" charset="0"/>
              </a:rPr>
              <a:t> </a:t>
            </a:r>
            <a:r>
              <a:rPr sz="2400" b="1" i="0" dirty="0" err="1">
                <a:latin typeface="VNI-Times" pitchFamily="2" charset="0"/>
                <a:ea typeface="VNI-Trung Kien" pitchFamily="2" charset="0"/>
              </a:rPr>
              <a:t>treân</a:t>
            </a:r>
            <a:r>
              <a:rPr sz="2400" b="1" i="0" dirty="0">
                <a:latin typeface="VNI-Times" pitchFamily="2" charset="0"/>
                <a:ea typeface="VNI-Trung Kien" pitchFamily="2" charset="0"/>
              </a:rPr>
              <a:t> </a:t>
            </a:r>
            <a:r>
              <a:rPr sz="2400" b="1" i="0" dirty="0" err="1">
                <a:latin typeface="VNI-Times" pitchFamily="2" charset="0"/>
                <a:ea typeface="VNI-Trung Kien" pitchFamily="2" charset="0"/>
              </a:rPr>
              <a:t>hình</a:t>
            </a:r>
            <a:r>
              <a:rPr sz="2400" b="1" i="0" dirty="0">
                <a:latin typeface="VNI-Times" pitchFamily="2" charset="0"/>
                <a:ea typeface="VNI-Trung Kien" pitchFamily="2" charset="0"/>
              </a:rPr>
              <a:t> 27.4</a:t>
            </a:r>
          </a:p>
        </p:txBody>
      </p:sp>
      <p:sp>
        <p:nvSpPr>
          <p:cNvPr id="17" name="Text Box 10"/>
          <p:cNvSpPr txBox="1"/>
          <p:nvPr/>
        </p:nvSpPr>
        <p:spPr>
          <a:xfrm>
            <a:off x="0" y="3806825"/>
            <a:ext cx="8527415" cy="460375"/>
          </a:xfrm>
          <a:prstGeom prst="rect">
            <a:avLst/>
          </a:prstGeom>
          <a:noFill/>
          <a:ln w="9525">
            <a:noFill/>
          </a:ln>
        </p:spPr>
        <p:txBody>
          <a:bodyPr wrap="square">
            <a:spAutoFit/>
          </a:bodyPr>
          <a:lstStyle/>
          <a:p>
            <a:pPr algn="just">
              <a:spcBef>
                <a:spcPct val="50000"/>
              </a:spcBef>
            </a:pPr>
            <a:r>
              <a:rPr sz="2400" b="1" i="0" u="sng" dirty="0">
                <a:solidFill>
                  <a:srgbClr val="0000FF"/>
                </a:solidFill>
                <a:latin typeface="VNI-Times" pitchFamily="2" charset="0"/>
                <a:ea typeface="VNI-Trung Kien" pitchFamily="2" charset="0"/>
              </a:rPr>
              <a:t>C</a:t>
            </a:r>
            <a:r>
              <a:rPr sz="2400" b="1" i="0" u="sng" baseline="-25000" dirty="0">
                <a:solidFill>
                  <a:srgbClr val="0000FF"/>
                </a:solidFill>
                <a:latin typeface="VNI-Times" pitchFamily="2" charset="0"/>
                <a:ea typeface="VNI-Trung Kien" pitchFamily="2" charset="0"/>
              </a:rPr>
              <a:t>3</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Ñöôøng</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söùc</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töø</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cuûa</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nam</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chaâm</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coù</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chieàu</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ñi</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töø</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döôùi</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leân</a:t>
            </a:r>
            <a:r>
              <a:rPr sz="2400" b="1" i="0" dirty="0">
                <a:solidFill>
                  <a:srgbClr val="0000FF"/>
                </a:solidFill>
                <a:latin typeface="VNI-Times" pitchFamily="2" charset="0"/>
                <a:ea typeface="VNI-Trung Kien" pitchFamily="2" charset="0"/>
              </a:rPr>
              <a:t> </a:t>
            </a:r>
            <a:r>
              <a:rPr sz="2400" b="1" i="0" dirty="0" err="1">
                <a:solidFill>
                  <a:srgbClr val="0000FF"/>
                </a:solidFill>
                <a:latin typeface="VNI-Times" pitchFamily="2" charset="0"/>
                <a:ea typeface="VNI-Trung Kien" pitchFamily="2" charset="0"/>
              </a:rPr>
              <a:t>treân</a:t>
            </a:r>
            <a:r>
              <a:rPr sz="2400" b="1" i="0" dirty="0">
                <a:solidFill>
                  <a:srgbClr val="0000FF"/>
                </a:solidFill>
                <a:latin typeface="VNI-Times" pitchFamily="2" charset="0"/>
                <a:ea typeface="VNI-Trung Kien" pitchFamily="2" charset="0"/>
              </a:rPr>
              <a:t>.</a:t>
            </a:r>
          </a:p>
        </p:txBody>
      </p:sp>
      <p:sp>
        <p:nvSpPr>
          <p:cNvPr id="25623" name="Text Box 10"/>
          <p:cNvSpPr txBox="1"/>
          <p:nvPr/>
        </p:nvSpPr>
        <p:spPr>
          <a:xfrm>
            <a:off x="0" y="838200"/>
            <a:ext cx="3200400" cy="519113"/>
          </a:xfrm>
          <a:prstGeom prst="rect">
            <a:avLst/>
          </a:prstGeom>
          <a:noFill/>
          <a:ln w="9525">
            <a:noFill/>
          </a:ln>
        </p:spPr>
        <p:txBody>
          <a:bodyPr>
            <a:spAutoFit/>
          </a:bodyPr>
          <a:lstStyle/>
          <a:p>
            <a:pPr algn="l">
              <a:spcBef>
                <a:spcPct val="50000"/>
              </a:spcBef>
            </a:pPr>
            <a:r>
              <a:rPr sz="2800" b="1" i="0" err="1">
                <a:solidFill>
                  <a:srgbClr val="FF3399"/>
                </a:solidFill>
                <a:latin typeface="Times New Roman" panose="02020603050405020304" pitchFamily="18" charset="0"/>
                <a:ea typeface="VNI-Trung Kien" pitchFamily="2" charset="0"/>
              </a:rPr>
              <a:t>III. Vận dụng</a:t>
            </a:r>
            <a:r>
              <a:rPr sz="2800" b="1" i="0">
                <a:solidFill>
                  <a:srgbClr val="FF3399"/>
                </a:solidFill>
                <a:latin typeface="Times New Roman" panose="02020603050405020304" pitchFamily="18" charset="0"/>
                <a:ea typeface="VNI-Trung Kien" pitchFamily="2" charset="0"/>
              </a:rPr>
              <a:t>:</a:t>
            </a:r>
          </a:p>
        </p:txBody>
      </p:sp>
      <p:sp>
        <p:nvSpPr>
          <p:cNvPr id="23" name="Text Box 10"/>
          <p:cNvSpPr txBox="1"/>
          <p:nvPr/>
        </p:nvSpPr>
        <p:spPr>
          <a:xfrm>
            <a:off x="0" y="1379855"/>
            <a:ext cx="7218680" cy="829945"/>
          </a:xfrm>
          <a:prstGeom prst="rect">
            <a:avLst/>
          </a:prstGeom>
          <a:noFill/>
          <a:ln w="9525">
            <a:noFill/>
          </a:ln>
        </p:spPr>
        <p:txBody>
          <a:bodyPr wrap="square">
            <a:spAutoFit/>
          </a:bodyPr>
          <a:lstStyle/>
          <a:p>
            <a:pPr algn="just">
              <a:spcBef>
                <a:spcPct val="50000"/>
              </a:spcBef>
            </a:pPr>
            <a:r>
              <a:rPr sz="2400" b="1" i="0" u="sng">
                <a:solidFill>
                  <a:srgbClr val="0000FF"/>
                </a:solidFill>
                <a:latin typeface="VNI-Times" pitchFamily="2" charset="0"/>
                <a:ea typeface="VNI-Trung Kien" pitchFamily="2" charset="0"/>
              </a:rPr>
              <a:t>C</a:t>
            </a:r>
            <a:r>
              <a:rPr sz="2400" b="1" i="0" u="sng" baseline="-25000">
                <a:solidFill>
                  <a:srgbClr val="0000FF"/>
                </a:solidFill>
                <a:latin typeface="VNI-Times" pitchFamily="2" charset="0"/>
                <a:ea typeface="VNI-Trung Kien" pitchFamily="2" charset="0"/>
              </a:rPr>
              <a:t>2</a:t>
            </a:r>
            <a:r>
              <a:rPr sz="2400" b="1" i="0" u="sng">
                <a:solidFill>
                  <a:srgbClr val="0000FF"/>
                </a:solidFill>
                <a:latin typeface="VNI-Times" pitchFamily="2" charset="0"/>
                <a:ea typeface="VNI-Trung Kien" pitchFamily="2" charset="0"/>
              </a:rPr>
              <a:t>: </a:t>
            </a:r>
            <a:r>
              <a:rPr sz="2400" b="1" i="0" err="1">
                <a:latin typeface="VNI-Times" pitchFamily="2" charset="0"/>
                <a:ea typeface="VNI-Trung Kien" pitchFamily="2" charset="0"/>
              </a:rPr>
              <a:t>aùp duïng quy taéc baøn tay traùi, xaùc ñònh chieàu doøng ñieän chaïy qua ñoaïn daây daãn AB trong</a:t>
            </a:r>
            <a:r>
              <a:rPr sz="2400" b="1" i="0">
                <a:latin typeface="VNI-Times" pitchFamily="2" charset="0"/>
                <a:ea typeface="VNI-Trung Kien" pitchFamily="2" charset="0"/>
              </a:rPr>
              <a:t> H27.3</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ou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3" name="Text Box 10"/>
          <p:cNvSpPr txBox="1"/>
          <p:nvPr/>
        </p:nvSpPr>
        <p:spPr>
          <a:xfrm>
            <a:off x="76200" y="2149475"/>
            <a:ext cx="8241665" cy="460375"/>
          </a:xfrm>
          <a:prstGeom prst="rect">
            <a:avLst/>
          </a:prstGeom>
          <a:noFill/>
          <a:ln w="9525">
            <a:noFill/>
          </a:ln>
        </p:spPr>
        <p:txBody>
          <a:bodyPr wrap="square">
            <a:spAutoFit/>
          </a:bodyPr>
          <a:lstStyle/>
          <a:p>
            <a:pPr algn="just">
              <a:spcBef>
                <a:spcPct val="50000"/>
              </a:spcBef>
            </a:pPr>
            <a:r>
              <a:rPr sz="2400" b="1" i="0" u="sng">
                <a:solidFill>
                  <a:srgbClr val="0000FF"/>
                </a:solidFill>
                <a:latin typeface="VNI-Times" pitchFamily="2" charset="0"/>
                <a:ea typeface="VNI-Trung Kien" pitchFamily="2" charset="0"/>
              </a:rPr>
              <a:t>C</a:t>
            </a:r>
            <a:r>
              <a:rPr sz="2400" b="1" i="0" u="sng" baseline="-25000">
                <a:solidFill>
                  <a:srgbClr val="0000FF"/>
                </a:solidFill>
                <a:latin typeface="VNI-Times" pitchFamily="2" charset="0"/>
                <a:ea typeface="VNI-Trung Kien" pitchFamily="2" charset="0"/>
              </a:rPr>
              <a:t>2</a:t>
            </a:r>
            <a:r>
              <a:rPr sz="2400" b="1" i="0" err="1">
                <a:solidFill>
                  <a:srgbClr val="0000FF"/>
                </a:solidFill>
                <a:latin typeface="VNI-Times" pitchFamily="2" charset="0"/>
                <a:ea typeface="VNI-Trung Kien" pitchFamily="2" charset="0"/>
              </a:rPr>
              <a:t>: Trong ñoaïn daây AB, doøng ñieän coù chieàu ñi töø B ñeán</a:t>
            </a:r>
            <a:r>
              <a:rPr sz="2400" b="1" i="0">
                <a:solidFill>
                  <a:srgbClr val="0000FF"/>
                </a:solidFill>
                <a:latin typeface="VNI-Times" pitchFamily="2" charset="0"/>
                <a:ea typeface="VNI-Trung Kien" pitchFamily="2" charset="0"/>
              </a:rPr>
              <a:t> A.</a:t>
            </a:r>
          </a:p>
        </p:txBody>
      </p:sp>
      <p:sp>
        <p:nvSpPr>
          <p:cNvPr id="14" name="Text Box 10"/>
          <p:cNvSpPr txBox="1"/>
          <p:nvPr/>
        </p:nvSpPr>
        <p:spPr>
          <a:xfrm>
            <a:off x="76200" y="2622550"/>
            <a:ext cx="8529955" cy="460375"/>
          </a:xfrm>
          <a:prstGeom prst="rect">
            <a:avLst/>
          </a:prstGeom>
          <a:noFill/>
          <a:ln w="9525">
            <a:noFill/>
          </a:ln>
        </p:spPr>
        <p:txBody>
          <a:bodyPr wrap="square">
            <a:spAutoFit/>
          </a:bodyPr>
          <a:lstStyle/>
          <a:p>
            <a:pPr algn="just">
              <a:spcBef>
                <a:spcPct val="50000"/>
              </a:spcBef>
            </a:pPr>
            <a:r>
              <a:rPr sz="2400" b="1" i="0" u="sng">
                <a:latin typeface="VNI-Times" pitchFamily="2" charset="0"/>
                <a:ea typeface="VNI-Trung Kien" pitchFamily="2" charset="0"/>
              </a:rPr>
              <a:t>C</a:t>
            </a:r>
            <a:r>
              <a:rPr sz="2400" b="1" i="0" u="sng" baseline="-25000">
                <a:latin typeface="VNI-Times" pitchFamily="2" charset="0"/>
                <a:ea typeface="VNI-Trung Kien" pitchFamily="2" charset="0"/>
              </a:rPr>
              <a:t>3</a:t>
            </a:r>
            <a:r>
              <a:rPr sz="2400" b="1" i="0" err="1">
                <a:latin typeface="VNI-Times" pitchFamily="2" charset="0"/>
                <a:ea typeface="VNI-Trung Kien" pitchFamily="2" charset="0"/>
              </a:rPr>
              <a:t>: Xaùc ñònh chieàu ñöôøng söùc töø cuûa nam chaâm treân hình</a:t>
            </a:r>
            <a:r>
              <a:rPr sz="2400" b="1" i="0">
                <a:latin typeface="VNI-Times" pitchFamily="2" charset="0"/>
                <a:ea typeface="VNI-Trung Kien" pitchFamily="2" charset="0"/>
              </a:rPr>
              <a:t> 27.4</a:t>
            </a:r>
          </a:p>
        </p:txBody>
      </p:sp>
      <p:sp>
        <p:nvSpPr>
          <p:cNvPr id="17" name="Text Box 10"/>
          <p:cNvSpPr txBox="1"/>
          <p:nvPr/>
        </p:nvSpPr>
        <p:spPr>
          <a:xfrm>
            <a:off x="0" y="3200400"/>
            <a:ext cx="8606155" cy="460375"/>
          </a:xfrm>
          <a:prstGeom prst="rect">
            <a:avLst/>
          </a:prstGeom>
          <a:noFill/>
          <a:ln w="9525">
            <a:noFill/>
          </a:ln>
        </p:spPr>
        <p:txBody>
          <a:bodyPr wrap="square">
            <a:spAutoFit/>
          </a:bodyPr>
          <a:lstStyle/>
          <a:p>
            <a:pPr algn="just">
              <a:spcBef>
                <a:spcPct val="50000"/>
              </a:spcBef>
            </a:pPr>
            <a:r>
              <a:rPr sz="2400" b="1" i="0" u="sng">
                <a:solidFill>
                  <a:srgbClr val="0000FF"/>
                </a:solidFill>
                <a:latin typeface="VNI-Times" pitchFamily="2" charset="0"/>
                <a:ea typeface="VNI-Trung Kien" pitchFamily="2" charset="0"/>
              </a:rPr>
              <a:t>C</a:t>
            </a:r>
            <a:r>
              <a:rPr sz="2400" b="1" i="0" u="sng" baseline="-25000">
                <a:solidFill>
                  <a:srgbClr val="0000FF"/>
                </a:solidFill>
                <a:latin typeface="VNI-Times" pitchFamily="2" charset="0"/>
                <a:ea typeface="VNI-Trung Kien" pitchFamily="2" charset="0"/>
              </a:rPr>
              <a:t>3</a:t>
            </a:r>
            <a:r>
              <a:rPr sz="2400" b="1" i="0" err="1">
                <a:solidFill>
                  <a:srgbClr val="0000FF"/>
                </a:solidFill>
                <a:latin typeface="VNI-Times" pitchFamily="2" charset="0"/>
                <a:ea typeface="VNI-Trung Kien" pitchFamily="2" charset="0"/>
              </a:rPr>
              <a:t>: Ñöôøng söùc töø cuûa nam chaâm coù chieàu ñi töø döôùi leân treân</a:t>
            </a:r>
            <a:r>
              <a:rPr sz="2400" b="1" i="0">
                <a:solidFill>
                  <a:srgbClr val="0000FF"/>
                </a:solidFill>
                <a:latin typeface="VNI-Times" pitchFamily="2" charset="0"/>
                <a:ea typeface="VNI-Trung Kien" pitchFamily="2" charset="0"/>
              </a:rPr>
              <a:t>.</a:t>
            </a:r>
          </a:p>
        </p:txBody>
      </p:sp>
      <p:sp>
        <p:nvSpPr>
          <p:cNvPr id="25623" name="Text Box 10"/>
          <p:cNvSpPr txBox="1"/>
          <p:nvPr/>
        </p:nvSpPr>
        <p:spPr>
          <a:xfrm>
            <a:off x="0" y="838200"/>
            <a:ext cx="3200400" cy="519113"/>
          </a:xfrm>
          <a:prstGeom prst="rect">
            <a:avLst/>
          </a:prstGeom>
          <a:noFill/>
          <a:ln w="9525">
            <a:noFill/>
          </a:ln>
        </p:spPr>
        <p:txBody>
          <a:bodyPr>
            <a:spAutoFit/>
          </a:bodyPr>
          <a:lstStyle/>
          <a:p>
            <a:pPr algn="l">
              <a:spcBef>
                <a:spcPct val="50000"/>
              </a:spcBef>
            </a:pPr>
            <a:r>
              <a:rPr sz="2800" b="1" i="0" err="1">
                <a:solidFill>
                  <a:srgbClr val="FF3399"/>
                </a:solidFill>
                <a:latin typeface="Times New Roman" panose="02020603050405020304" pitchFamily="18" charset="0"/>
                <a:ea typeface="VNI-Trung Kien" pitchFamily="2" charset="0"/>
              </a:rPr>
              <a:t>III. Vận dụng</a:t>
            </a:r>
            <a:r>
              <a:rPr sz="2800" b="1" i="0">
                <a:solidFill>
                  <a:srgbClr val="FF3399"/>
                </a:solidFill>
                <a:latin typeface="Times New Roman" panose="02020603050405020304" pitchFamily="18" charset="0"/>
                <a:ea typeface="VNI-Trung Kien" pitchFamily="2" charset="0"/>
              </a:rPr>
              <a:t>:</a:t>
            </a:r>
          </a:p>
        </p:txBody>
      </p:sp>
      <p:sp>
        <p:nvSpPr>
          <p:cNvPr id="23" name="Text Box 10"/>
          <p:cNvSpPr txBox="1"/>
          <p:nvPr/>
        </p:nvSpPr>
        <p:spPr>
          <a:xfrm>
            <a:off x="0" y="1295400"/>
            <a:ext cx="7722870" cy="829945"/>
          </a:xfrm>
          <a:prstGeom prst="rect">
            <a:avLst/>
          </a:prstGeom>
          <a:noFill/>
          <a:ln w="9525">
            <a:noFill/>
          </a:ln>
        </p:spPr>
        <p:txBody>
          <a:bodyPr wrap="square">
            <a:spAutoFit/>
          </a:bodyPr>
          <a:lstStyle/>
          <a:p>
            <a:pPr algn="just">
              <a:spcBef>
                <a:spcPct val="50000"/>
              </a:spcBef>
            </a:pPr>
            <a:r>
              <a:rPr sz="2400" b="1" i="0" u="sng">
                <a:solidFill>
                  <a:srgbClr val="0000FF"/>
                </a:solidFill>
                <a:latin typeface="VNI-Times" pitchFamily="2" charset="0"/>
                <a:ea typeface="VNI-Trung Kien" pitchFamily="2" charset="0"/>
              </a:rPr>
              <a:t>C</a:t>
            </a:r>
            <a:r>
              <a:rPr sz="2400" b="1" i="0" u="sng" baseline="-25000">
                <a:solidFill>
                  <a:srgbClr val="0000FF"/>
                </a:solidFill>
                <a:latin typeface="VNI-Times" pitchFamily="2" charset="0"/>
                <a:ea typeface="VNI-Trung Kien" pitchFamily="2" charset="0"/>
              </a:rPr>
              <a:t>2</a:t>
            </a:r>
            <a:r>
              <a:rPr sz="2400" b="1" i="0" u="sng">
                <a:solidFill>
                  <a:srgbClr val="0000FF"/>
                </a:solidFill>
                <a:latin typeface="VNI-Times" pitchFamily="2" charset="0"/>
                <a:ea typeface="VNI-Trung Kien" pitchFamily="2" charset="0"/>
              </a:rPr>
              <a:t>: </a:t>
            </a:r>
            <a:r>
              <a:rPr sz="2400" b="1" i="0" err="1">
                <a:latin typeface="VNI-Times" pitchFamily="2" charset="0"/>
                <a:ea typeface="VNI-Trung Kien" pitchFamily="2" charset="0"/>
              </a:rPr>
              <a:t>aùp duïng quy taéc baøn tay traùi, xaùc ñònh chieàu doøng ñieän chaïy qua ñoaïn daây daãn AB trong</a:t>
            </a:r>
            <a:r>
              <a:rPr sz="2400" b="1" i="0">
                <a:latin typeface="VNI-Times" pitchFamily="2" charset="0"/>
                <a:ea typeface="VNI-Trung Kien" pitchFamily="2" charset="0"/>
              </a:rPr>
              <a:t> H27.3</a:t>
            </a:r>
          </a:p>
        </p:txBody>
      </p:sp>
      <p:sp>
        <p:nvSpPr>
          <p:cNvPr id="16" name="Rectangle 3"/>
          <p:cNvSpPr txBox="1">
            <a:spLocks noChangeArrowheads="1"/>
          </p:cNvSpPr>
          <p:nvPr/>
        </p:nvSpPr>
        <p:spPr bwMode="auto">
          <a:xfrm>
            <a:off x="76200" y="3733800"/>
            <a:ext cx="8432165" cy="1624330"/>
          </a:xfrm>
          <a:prstGeom prst="rect">
            <a:avLst/>
          </a:prstGeom>
          <a:noFill/>
          <a:ln w="9525">
            <a:noFill/>
            <a:miter lim="800000"/>
          </a:ln>
        </p:spPr>
        <p:txBody>
          <a:bodyPr/>
          <a:lstStyle/>
          <a:p>
            <a:pPr marL="342900" indent="-342900" algn="just" eaLnBrk="0" hangingPunct="0">
              <a:spcBef>
                <a:spcPct val="20000"/>
              </a:spcBef>
            </a:pPr>
            <a:r>
              <a:rPr sz="2400" b="1" i="0" u="sng">
                <a:latin typeface="Times New Roman" panose="02020603050405020304" pitchFamily="18" charset="0"/>
                <a:ea typeface="VNI-Trung Kien" pitchFamily="2" charset="0"/>
              </a:rPr>
              <a:t>C</a:t>
            </a:r>
            <a:r>
              <a:rPr sz="2400" b="1" i="0" u="sng" baseline="-25000">
                <a:latin typeface="Times New Roman" panose="02020603050405020304" pitchFamily="18" charset="0"/>
                <a:ea typeface="VNI-Trung Kien" pitchFamily="2" charset="0"/>
              </a:rPr>
              <a:t>4</a:t>
            </a:r>
            <a:r>
              <a:rPr sz="2400" b="1" i="0" u="sng">
                <a:latin typeface="Times New Roman" panose="02020603050405020304" pitchFamily="18" charset="0"/>
                <a:ea typeface="VNI-Trung Kien" pitchFamily="2" charset="0"/>
              </a:rPr>
              <a:t>:</a:t>
            </a:r>
            <a:r>
              <a:rPr sz="2400" b="1" i="0" dirty="0" err="1">
                <a:latin typeface="Times New Roman" panose="02020603050405020304" pitchFamily="18" charset="0"/>
                <a:ea typeface="VNI-Trung Kien" pitchFamily="2" charset="0"/>
              </a:rPr>
              <a:t> Biểu diễn lực điện từ tác dụng lên các đoạn AB, CD của khung dây dẫn có dòng điện chạy qua trong hình 27.5a, b, c. Các cặp lực điện từ tác dụng lên AB và CD trong mỗi trường hợp có tác dụng gì đối với khung dây</a:t>
            </a:r>
            <a:r>
              <a:rPr sz="2400" b="1" i="0">
                <a:latin typeface="Times New Roman" panose="02020603050405020304" pitchFamily="18" charset="0"/>
                <a:ea typeface="VNI-Trung Kien" pitchFamily="2" charset="0"/>
              </a:rPr>
              <a:t>?</a:t>
            </a:r>
          </a:p>
        </p:txBody>
      </p:sp>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97" descr="h6.bmp"/>
          <p:cNvPicPr>
            <a:picLocks noChangeAspect="1"/>
          </p:cNvPicPr>
          <p:nvPr/>
        </p:nvPicPr>
        <p:blipFill>
          <a:blip r:embed="rId2"/>
          <a:stretch>
            <a:fillRect/>
          </a:stretch>
        </p:blipFill>
        <p:spPr>
          <a:xfrm>
            <a:off x="5029200" y="2743200"/>
            <a:ext cx="3209925" cy="1981200"/>
          </a:xfrm>
          <a:prstGeom prst="rect">
            <a:avLst/>
          </a:prstGeom>
          <a:noFill/>
          <a:ln w="9525">
            <a:noFill/>
          </a:ln>
        </p:spPr>
      </p:pic>
      <p:sp>
        <p:nvSpPr>
          <p:cNvPr id="26627" name="Rectangle 3"/>
          <p:cNvSpPr>
            <a:spLocks noChangeArrowheads="1"/>
          </p:cNvSpPr>
          <p:nvPr/>
        </p:nvSpPr>
        <p:spPr bwMode="auto">
          <a:xfrm>
            <a:off x="0" y="0"/>
            <a:ext cx="9144000" cy="761999"/>
          </a:xfrm>
          <a:prstGeom prst="rect">
            <a:avLst/>
          </a:prstGeom>
          <a:gradFill rotWithShape="1">
            <a:gsLst>
              <a:gs pos="0">
                <a:srgbClr val="FFA2A1"/>
              </a:gs>
              <a:gs pos="35001">
                <a:srgbClr val="FFBEBD"/>
              </a:gs>
              <a:gs pos="100000">
                <a:srgbClr val="FFE5E5"/>
              </a:gs>
            </a:gsLst>
            <a:lin ang="16200000" scaled="1"/>
          </a:gradFill>
          <a:ln w="9525" algn="ctr">
            <a:solidFill>
              <a:srgbClr val="BE4B48"/>
            </a:solidFill>
            <a:miter lim="800000"/>
          </a:ln>
          <a:effectLst>
            <a:outerShdw dist="20000" dir="5400000" rotWithShape="0">
              <a:srgbClr val="000000">
                <a:alpha val="37999"/>
              </a:srgbClr>
            </a:outerShdw>
          </a:effectLst>
          <a:scene3d>
            <a:camera prst="orthographicFront"/>
            <a:lightRig rig="threePt" dir="t"/>
          </a:scene3d>
          <a:sp3d>
            <a:bevelT w="114300" prst="artDeco"/>
          </a:sp3d>
        </p:spPr>
        <p:txBody>
          <a:bodyPr wrap="none" anchor="ctr"/>
          <a:lstStyle/>
          <a:p>
            <a:endParaRPr>
              <a:solidFill>
                <a:srgbClr val="000000"/>
              </a:solidFill>
              <a:latin typeface="Calibri" panose="020F0502020204030204" pitchFamily="34" charset="0"/>
              <a:ea typeface="VNI-Trung Kien" pitchFamily="2" charset="0"/>
            </a:endParaRPr>
          </a:p>
        </p:txBody>
      </p:sp>
      <p:sp>
        <p:nvSpPr>
          <p:cNvPr id="23556" name="Rectangle 4"/>
          <p:cNvSpPr>
            <a:spLocks noChangeArrowheads="1"/>
          </p:cNvSpPr>
          <p:nvPr/>
        </p:nvSpPr>
        <p:spPr bwMode="auto">
          <a:xfrm>
            <a:off x="4540635" y="742950"/>
            <a:ext cx="73919" cy="6096000"/>
          </a:xfrm>
          <a:prstGeom prst="rect">
            <a:avLst/>
          </a:prstGeom>
          <a:solidFill>
            <a:srgbClr val="FFFF99"/>
          </a:solidFill>
          <a:ln w="9525">
            <a:solidFill>
              <a:schemeClr val="tx1"/>
            </a:solidFill>
            <a:miter lim="800000"/>
          </a:ln>
          <a:scene3d>
            <a:camera prst="orthographicFront"/>
            <a:lightRig rig="threePt" dir="t"/>
          </a:scene3d>
          <a:sp3d>
            <a:bevelT prst="angle"/>
          </a:sp3d>
        </p:spPr>
        <p:txBody>
          <a:bodyPr wrap="none" anchor="ctr"/>
          <a:lstStyle/>
          <a:p>
            <a:endParaRPr>
              <a:latin typeface="Arial" panose="020B0604020202020204" pitchFamily="34" charset="0"/>
              <a:ea typeface="VNI-Trung Kien" pitchFamily="2" charset="0"/>
            </a:endParaRPr>
          </a:p>
        </p:txBody>
      </p:sp>
      <p:sp>
        <p:nvSpPr>
          <p:cNvPr id="26634" name="Text Box 14"/>
          <p:cNvSpPr txBox="1"/>
          <p:nvPr/>
        </p:nvSpPr>
        <p:spPr>
          <a:xfrm>
            <a:off x="1066800" y="60325"/>
            <a:ext cx="6781800" cy="583565"/>
          </a:xfrm>
          <a:prstGeom prst="rect">
            <a:avLst/>
          </a:prstGeom>
          <a:noFill/>
          <a:ln w="9525">
            <a:noFill/>
          </a:ln>
        </p:spPr>
        <p:txBody>
          <a:bodyPr>
            <a:spAutoFit/>
          </a:bodyPr>
          <a:lstStyle/>
          <a:p>
            <a:pPr algn="ctr"/>
            <a:r>
              <a:rPr sz="3200" b="1" i="0" err="1">
                <a:solidFill>
                  <a:srgbClr val="0000FF"/>
                </a:solidFill>
                <a:latin typeface="Times New Roman" panose="02020603050405020304" pitchFamily="18" charset="0"/>
                <a:ea typeface="VNI-Trung Kien" pitchFamily="2" charset="0"/>
              </a:rPr>
              <a:t>Bài</a:t>
            </a:r>
            <a:r>
              <a:rPr sz="3200" b="1" i="0">
                <a:solidFill>
                  <a:srgbClr val="0000FF"/>
                </a:solidFill>
                <a:latin typeface="Times New Roman" panose="02020603050405020304" pitchFamily="18" charset="0"/>
                <a:ea typeface="VNI-Trung Kien" pitchFamily="2" charset="0"/>
              </a:rPr>
              <a:t> 27. LỰC ĐIỆN TỪ</a:t>
            </a:r>
          </a:p>
        </p:txBody>
      </p:sp>
      <p:sp>
        <p:nvSpPr>
          <p:cNvPr id="16" name="Rectangle 3"/>
          <p:cNvSpPr txBox="1">
            <a:spLocks noChangeArrowheads="1"/>
          </p:cNvSpPr>
          <p:nvPr/>
        </p:nvSpPr>
        <p:spPr bwMode="auto">
          <a:xfrm>
            <a:off x="76200" y="1447800"/>
            <a:ext cx="4267200" cy="3124200"/>
          </a:xfrm>
          <a:prstGeom prst="rect">
            <a:avLst/>
          </a:prstGeom>
          <a:noFill/>
          <a:ln w="9525">
            <a:noFill/>
            <a:miter lim="800000"/>
          </a:ln>
        </p:spPr>
        <p:txBody>
          <a:bodyPr/>
          <a:lstStyle/>
          <a:p>
            <a:pPr marL="342900" indent="-342900" algn="just" eaLnBrk="0" hangingPunct="0">
              <a:spcBef>
                <a:spcPct val="20000"/>
              </a:spcBef>
            </a:pPr>
            <a:r>
              <a:rPr sz="2400" b="1" i="0" u="sng">
                <a:latin typeface="Times New Roman" panose="02020603050405020304" pitchFamily="18" charset="0"/>
                <a:ea typeface="VNI-Trung Kien" pitchFamily="2" charset="0"/>
              </a:rPr>
              <a:t>C</a:t>
            </a:r>
            <a:r>
              <a:rPr sz="2400" b="1" i="0" u="sng" baseline="-25000">
                <a:latin typeface="Times New Roman" panose="02020603050405020304" pitchFamily="18" charset="0"/>
                <a:ea typeface="VNI-Trung Kien" pitchFamily="2" charset="0"/>
              </a:rPr>
              <a:t>4</a:t>
            </a:r>
            <a:r>
              <a:rPr sz="2400" b="1" i="0" u="sng">
                <a:latin typeface="Times New Roman" panose="02020603050405020304" pitchFamily="18" charset="0"/>
                <a:ea typeface="VNI-Trung Kien" pitchFamily="2" charset="0"/>
              </a:rPr>
              <a:t>:</a:t>
            </a:r>
            <a:r>
              <a:rPr sz="2400" b="1" i="0" dirty="0" err="1">
                <a:latin typeface="Times New Roman" panose="02020603050405020304" pitchFamily="18" charset="0"/>
                <a:ea typeface="VNI-Trung Kien" pitchFamily="2" charset="0"/>
              </a:rPr>
              <a:t> Biểu diễn lực điện từ tác dụng lên các đoạn AB, CD của khung dây dẫn có dòng điện chạy qua trong hình 27.5a, b, c. Các cặp lực điện từ tác dụng lên AB và CD trong mỗi trường hợp có tác dụng gì đối với khung dây</a:t>
            </a:r>
            <a:r>
              <a:rPr sz="2400" b="1" i="0">
                <a:latin typeface="Times New Roman" panose="02020603050405020304" pitchFamily="18" charset="0"/>
                <a:ea typeface="VNI-Trung Kien" pitchFamily="2" charset="0"/>
              </a:rPr>
              <a:t>?</a:t>
            </a:r>
          </a:p>
        </p:txBody>
      </p:sp>
      <p:pic>
        <p:nvPicPr>
          <p:cNvPr id="26639" name="Picture 96" descr="h5.bmp"/>
          <p:cNvPicPr>
            <a:picLocks noChangeAspect="1"/>
          </p:cNvPicPr>
          <p:nvPr/>
        </p:nvPicPr>
        <p:blipFill>
          <a:blip r:embed="rId3"/>
          <a:stretch>
            <a:fillRect/>
          </a:stretch>
        </p:blipFill>
        <p:spPr>
          <a:xfrm>
            <a:off x="5105400" y="838200"/>
            <a:ext cx="3114675" cy="1981200"/>
          </a:xfrm>
          <a:prstGeom prst="rect">
            <a:avLst/>
          </a:prstGeom>
          <a:noFill/>
          <a:ln w="9525">
            <a:noFill/>
          </a:ln>
        </p:spPr>
      </p:pic>
      <p:pic>
        <p:nvPicPr>
          <p:cNvPr id="26640" name="Picture 98" descr="h7.bmp"/>
          <p:cNvPicPr>
            <a:picLocks noChangeAspect="1"/>
          </p:cNvPicPr>
          <p:nvPr/>
        </p:nvPicPr>
        <p:blipFill>
          <a:blip r:embed="rId4"/>
          <a:stretch>
            <a:fillRect/>
          </a:stretch>
        </p:blipFill>
        <p:spPr>
          <a:xfrm>
            <a:off x="5105400" y="4800600"/>
            <a:ext cx="3181350" cy="2057400"/>
          </a:xfrm>
          <a:prstGeom prst="rect">
            <a:avLst/>
          </a:prstGeom>
          <a:noFill/>
          <a:ln w="9525">
            <a:noFill/>
          </a:ln>
        </p:spPr>
      </p:pic>
      <p:sp>
        <p:nvSpPr>
          <p:cNvPr id="26644" name="Text Box 10"/>
          <p:cNvSpPr txBox="1"/>
          <p:nvPr/>
        </p:nvSpPr>
        <p:spPr>
          <a:xfrm>
            <a:off x="0" y="852488"/>
            <a:ext cx="3200400" cy="519112"/>
          </a:xfrm>
          <a:prstGeom prst="rect">
            <a:avLst/>
          </a:prstGeom>
          <a:noFill/>
          <a:ln w="9525">
            <a:noFill/>
          </a:ln>
        </p:spPr>
        <p:txBody>
          <a:bodyPr>
            <a:spAutoFit/>
          </a:bodyPr>
          <a:lstStyle/>
          <a:p>
            <a:pPr algn="l">
              <a:spcBef>
                <a:spcPct val="50000"/>
              </a:spcBef>
            </a:pPr>
            <a:r>
              <a:rPr sz="2800" b="1" i="0" dirty="0" err="1">
                <a:solidFill>
                  <a:srgbClr val="FF3399"/>
                </a:solidFill>
                <a:latin typeface="Times New Roman" panose="02020603050405020304" pitchFamily="18" charset="0"/>
                <a:ea typeface="VNI-Trung Kien" pitchFamily="2" charset="0"/>
              </a:rPr>
              <a:t>III. Vận dụng</a:t>
            </a:r>
            <a:r>
              <a:rPr sz="2800" b="1" i="0">
                <a:solidFill>
                  <a:srgbClr val="FF3399"/>
                </a:solidFill>
                <a:latin typeface="Times New Roman" panose="02020603050405020304" pitchFamily="18" charset="0"/>
                <a:ea typeface="VNI-Trung Kien" pitchFamily="2" charset="0"/>
              </a:rPr>
              <a: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1" fill="hold"/>
                                        <p:tgtEl>
                                          <p:spTgt spid="16">
                                            <p:txEl>
                                              <p:pRg st="0" end="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71"/>
          <p:cNvSpPr txBox="1"/>
          <p:nvPr/>
        </p:nvSpPr>
        <p:spPr>
          <a:xfrm>
            <a:off x="2209800" y="3203575"/>
            <a:ext cx="1516063" cy="2359025"/>
          </a:xfrm>
          <a:prstGeom prst="rect">
            <a:avLst/>
          </a:prstGeom>
          <a:noFill/>
          <a:ln w="9525">
            <a:noFill/>
          </a:ln>
        </p:spPr>
        <p:txBody>
          <a:bodyPr/>
          <a:lstStyle/>
          <a:p>
            <a:endParaRPr dirty="0">
              <a:latin typeface="Arial" panose="020B0604020202020204" pitchFamily="34" charset="0"/>
              <a:ea typeface="VNI-Trung Kien" pitchFamily="2" charset="0"/>
            </a:endParaRPr>
          </a:p>
        </p:txBody>
      </p:sp>
      <p:pic>
        <p:nvPicPr>
          <p:cNvPr id="27651" name="Picture 80" descr="h8.bmp"/>
          <p:cNvPicPr>
            <a:picLocks noChangeAspect="1"/>
          </p:cNvPicPr>
          <p:nvPr/>
        </p:nvPicPr>
        <p:blipFill>
          <a:blip r:embed="rId4"/>
          <a:stretch>
            <a:fillRect/>
          </a:stretch>
        </p:blipFill>
        <p:spPr>
          <a:xfrm>
            <a:off x="2209800" y="533400"/>
            <a:ext cx="4581525" cy="2813050"/>
          </a:xfrm>
          <a:prstGeom prst="rect">
            <a:avLst/>
          </a:prstGeom>
          <a:noFill/>
          <a:ln w="9525">
            <a:noFill/>
          </a:ln>
        </p:spPr>
      </p:pic>
      <p:cxnSp>
        <p:nvCxnSpPr>
          <p:cNvPr id="27652" name="Straight Arrow Connector 85"/>
          <p:cNvCxnSpPr/>
          <p:nvPr/>
        </p:nvCxnSpPr>
        <p:spPr>
          <a:xfrm>
            <a:off x="4092575" y="4724400"/>
            <a:ext cx="304800" cy="1588"/>
          </a:xfrm>
          <a:prstGeom prst="straightConnector1">
            <a:avLst/>
          </a:prstGeom>
          <a:ln w="38100" cap="flat" cmpd="sng">
            <a:solidFill>
              <a:schemeClr val="bg1"/>
            </a:solidFill>
            <a:prstDash val="solid"/>
            <a:headEnd type="none" w="med" len="med"/>
            <a:tailEnd type="arrow" w="med" len="med"/>
          </a:ln>
        </p:spPr>
      </p:cxnSp>
      <p:cxnSp>
        <p:nvCxnSpPr>
          <p:cNvPr id="27653" name="Straight Arrow Connector 86"/>
          <p:cNvCxnSpPr/>
          <p:nvPr/>
        </p:nvCxnSpPr>
        <p:spPr>
          <a:xfrm>
            <a:off x="4591050" y="4724400"/>
            <a:ext cx="304800" cy="1588"/>
          </a:xfrm>
          <a:prstGeom prst="straightConnector1">
            <a:avLst/>
          </a:prstGeom>
          <a:ln w="38100" cap="flat" cmpd="sng">
            <a:solidFill>
              <a:schemeClr val="bg1"/>
            </a:solidFill>
            <a:prstDash val="solid"/>
            <a:headEnd type="none" w="med" len="med"/>
            <a:tailEnd type="arrow" w="med" len="med"/>
          </a:ln>
        </p:spPr>
      </p:cxnSp>
      <p:pic>
        <p:nvPicPr>
          <p:cNvPr id="27654" name="Picture 28" descr="BAR"/>
          <p:cNvPicPr preferRelativeResize="0">
            <a:picLocks noChangeAspect="1"/>
          </p:cNvPicPr>
          <p:nvPr/>
        </p:nvPicPr>
        <p:blipFill>
          <a:blip r:embed="rId5"/>
          <a:stretch>
            <a:fillRect/>
          </a:stretch>
        </p:blipFill>
        <p:spPr>
          <a:xfrm rot="-5400000">
            <a:off x="5676900" y="3390900"/>
            <a:ext cx="6858000" cy="74613"/>
          </a:xfrm>
          <a:prstGeom prst="rect">
            <a:avLst/>
          </a:prstGeom>
          <a:noFill/>
          <a:ln w="9525">
            <a:noFill/>
          </a:ln>
        </p:spPr>
      </p:pic>
      <p:pic>
        <p:nvPicPr>
          <p:cNvPr id="27655" name="Picture 29" descr="BAR"/>
          <p:cNvPicPr preferRelativeResize="0">
            <a:picLocks noChangeAspect="1"/>
          </p:cNvPicPr>
          <p:nvPr/>
        </p:nvPicPr>
        <p:blipFill>
          <a:blip r:embed="rId5"/>
          <a:stretch>
            <a:fillRect/>
          </a:stretch>
        </p:blipFill>
        <p:spPr>
          <a:xfrm rot="-5400000">
            <a:off x="-3390900" y="3390900"/>
            <a:ext cx="6858000" cy="74613"/>
          </a:xfrm>
          <a:prstGeom prst="rect">
            <a:avLst/>
          </a:prstGeom>
          <a:noFill/>
          <a:ln w="9525">
            <a:noFill/>
          </a:ln>
        </p:spPr>
      </p:pic>
      <p:pic>
        <p:nvPicPr>
          <p:cNvPr id="27656" name="Picture 30" descr="BAR"/>
          <p:cNvPicPr preferRelativeResize="0">
            <a:picLocks noChangeAspect="1"/>
          </p:cNvPicPr>
          <p:nvPr/>
        </p:nvPicPr>
        <p:blipFill>
          <a:blip r:embed="rId5"/>
          <a:stretch>
            <a:fillRect/>
          </a:stretch>
        </p:blipFill>
        <p:spPr>
          <a:xfrm>
            <a:off x="0" y="0"/>
            <a:ext cx="9144000" cy="100013"/>
          </a:xfrm>
          <a:prstGeom prst="rect">
            <a:avLst/>
          </a:prstGeom>
          <a:noFill/>
          <a:ln w="9525">
            <a:noFill/>
          </a:ln>
        </p:spPr>
      </p:pic>
      <p:pic>
        <p:nvPicPr>
          <p:cNvPr id="27657" name="Picture 31" descr="BAR"/>
          <p:cNvPicPr preferRelativeResize="0">
            <a:picLocks noChangeAspect="1"/>
          </p:cNvPicPr>
          <p:nvPr/>
        </p:nvPicPr>
        <p:blipFill>
          <a:blip r:embed="rId5"/>
          <a:stretch>
            <a:fillRect/>
          </a:stretch>
        </p:blipFill>
        <p:spPr>
          <a:xfrm>
            <a:off x="0" y="6757988"/>
            <a:ext cx="9144000" cy="100012"/>
          </a:xfrm>
          <a:prstGeom prst="rect">
            <a:avLst/>
          </a:prstGeom>
          <a:noFill/>
          <a:ln w="9525">
            <a:noFill/>
          </a:ln>
        </p:spPr>
      </p:pic>
      <p:pic>
        <p:nvPicPr>
          <p:cNvPr id="27658" name="AutoShape 42"/>
          <p:cNvPicPr/>
          <p:nvPr/>
        </p:nvPicPr>
        <p:blipFill>
          <a:blip r:embed="rId6">
            <a:lum bright="-42001"/>
          </a:blip>
          <a:stretch>
            <a:fillRect/>
          </a:stretch>
        </p:blipFill>
        <p:spPr>
          <a:xfrm>
            <a:off x="1066800" y="3429000"/>
            <a:ext cx="1779588" cy="3028950"/>
          </a:xfrm>
          <a:prstGeom prst="rect">
            <a:avLst/>
          </a:prstGeom>
          <a:noFill/>
          <a:ln w="9525">
            <a:noFill/>
          </a:ln>
        </p:spPr>
      </p:pic>
      <p:grpSp>
        <p:nvGrpSpPr>
          <p:cNvPr id="2" name="Group 11"/>
          <p:cNvGrpSpPr/>
          <p:nvPr/>
        </p:nvGrpSpPr>
        <p:grpSpPr bwMode="auto">
          <a:xfrm rot="17526179">
            <a:off x="1311833" y="4102100"/>
            <a:ext cx="2307436" cy="1667660"/>
            <a:chOff x="4765" y="4780"/>
            <a:chExt cx="1355" cy="760"/>
          </a:xfrm>
          <a:scene3d>
            <a:camera prst="isometricOffAxis2Top">
              <a:rot lat="17400000" lon="1800000" rev="19800000"/>
            </a:camera>
            <a:lightRig rig="threePt" dir="t"/>
          </a:scene3d>
        </p:grpSpPr>
        <p:sp>
          <p:nvSpPr>
            <p:cNvPr id="13" name="Line 34"/>
            <p:cNvSpPr>
              <a:spLocks noChangeShapeType="1"/>
            </p:cNvSpPr>
            <p:nvPr/>
          </p:nvSpPr>
          <p:spPr bwMode="auto">
            <a:xfrm>
              <a:off x="5585" y="5420"/>
              <a:ext cx="432" cy="1"/>
            </a:xfrm>
            <a:prstGeom prst="line">
              <a:avLst/>
            </a:pr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4" name="Line 35"/>
            <p:cNvSpPr>
              <a:spLocks noChangeShapeType="1"/>
            </p:cNvSpPr>
            <p:nvPr/>
          </p:nvSpPr>
          <p:spPr bwMode="auto">
            <a:xfrm>
              <a:off x="5585" y="5350"/>
              <a:ext cx="418" cy="1"/>
            </a:xfrm>
            <a:prstGeom prst="line">
              <a:avLst/>
            </a:pr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 name="Line 36"/>
            <p:cNvSpPr>
              <a:spLocks noChangeShapeType="1"/>
            </p:cNvSpPr>
            <p:nvPr/>
          </p:nvSpPr>
          <p:spPr bwMode="auto">
            <a:xfrm>
              <a:off x="5565" y="5270"/>
              <a:ext cx="518" cy="1"/>
            </a:xfrm>
            <a:prstGeom prst="line">
              <a:avLst/>
            </a:pr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Arc 37"/>
            <p:cNvSpPr/>
            <p:nvPr/>
          </p:nvSpPr>
          <p:spPr bwMode="auto">
            <a:xfrm rot="6401806">
              <a:off x="5184" y="4871"/>
              <a:ext cx="202" cy="180"/>
            </a:xfrm>
            <a:custGeom>
              <a:avLst/>
              <a:gdLst>
                <a:gd name="T0" fmla="*/ 0 w 16846"/>
                <a:gd name="T1" fmla="*/ 0 h 21600"/>
                <a:gd name="T2" fmla="*/ 202 w 16846"/>
                <a:gd name="T3" fmla="*/ 67 h 21600"/>
                <a:gd name="T4" fmla="*/ 0 w 16846"/>
                <a:gd name="T5" fmla="*/ 180 h 21600"/>
                <a:gd name="T6" fmla="*/ 0 60000 65536"/>
                <a:gd name="T7" fmla="*/ 0 60000 65536"/>
                <a:gd name="T8" fmla="*/ 0 60000 65536"/>
                <a:gd name="T9" fmla="*/ 0 w 16846"/>
                <a:gd name="T10" fmla="*/ 0 h 21600"/>
                <a:gd name="T11" fmla="*/ 16846 w 16846"/>
                <a:gd name="T12" fmla="*/ 21600 h 21600"/>
              </a:gdLst>
              <a:ahLst/>
              <a:cxnLst>
                <a:cxn ang="T6">
                  <a:pos x="T0" y="T1"/>
                </a:cxn>
                <a:cxn ang="T7">
                  <a:pos x="T2" y="T3"/>
                </a:cxn>
                <a:cxn ang="T8">
                  <a:pos x="T4" y="T5"/>
                </a:cxn>
              </a:cxnLst>
              <a:rect l="T9" t="T10" r="T11" b="T12"/>
              <a:pathLst>
                <a:path w="16846" h="21600" fill="none" extrusionOk="0">
                  <a:moveTo>
                    <a:pt x="-1" y="0"/>
                  </a:moveTo>
                  <a:cubicBezTo>
                    <a:pt x="6550" y="0"/>
                    <a:pt x="12746" y="2972"/>
                    <a:pt x="16846" y="8080"/>
                  </a:cubicBezTo>
                </a:path>
                <a:path w="16846" h="21600" stroke="0" extrusionOk="0">
                  <a:moveTo>
                    <a:pt x="-1" y="0"/>
                  </a:moveTo>
                  <a:cubicBezTo>
                    <a:pt x="6550" y="0"/>
                    <a:pt x="12746" y="2972"/>
                    <a:pt x="16846" y="8080"/>
                  </a:cubicBezTo>
                  <a:lnTo>
                    <a:pt x="0" y="21600"/>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7" name="Arc 38"/>
            <p:cNvSpPr/>
            <p:nvPr/>
          </p:nvSpPr>
          <p:spPr bwMode="auto">
            <a:xfrm rot="17382954" flipV="1">
              <a:off x="5696" y="518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8" name="Arc 39"/>
            <p:cNvSpPr/>
            <p:nvPr/>
          </p:nvSpPr>
          <p:spPr bwMode="auto">
            <a:xfrm rot="17382954" flipV="1">
              <a:off x="5516" y="518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9" name="Arc 40"/>
            <p:cNvSpPr/>
            <p:nvPr/>
          </p:nvSpPr>
          <p:spPr bwMode="auto">
            <a:xfrm rot="17382954" flipV="1">
              <a:off x="5686" y="517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 name="Arc 41"/>
            <p:cNvSpPr/>
            <p:nvPr/>
          </p:nvSpPr>
          <p:spPr bwMode="auto">
            <a:xfrm rot="17382954" flipV="1">
              <a:off x="5496" y="518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 name="Arc 42"/>
            <p:cNvSpPr/>
            <p:nvPr/>
          </p:nvSpPr>
          <p:spPr bwMode="auto">
            <a:xfrm rot="17382954" flipV="1">
              <a:off x="5586" y="524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2" name="Arc 43"/>
            <p:cNvSpPr/>
            <p:nvPr/>
          </p:nvSpPr>
          <p:spPr bwMode="auto">
            <a:xfrm rot="17382954" flipV="1">
              <a:off x="5566" y="524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 name="Arc 44"/>
            <p:cNvSpPr/>
            <p:nvPr/>
          </p:nvSpPr>
          <p:spPr bwMode="auto">
            <a:xfrm rot="17382954" flipV="1">
              <a:off x="5766" y="524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4" name="Arc 45"/>
            <p:cNvSpPr/>
            <p:nvPr/>
          </p:nvSpPr>
          <p:spPr bwMode="auto">
            <a:xfrm rot="17382954" flipV="1">
              <a:off x="5756" y="525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5" name="Arc 46"/>
            <p:cNvSpPr/>
            <p:nvPr/>
          </p:nvSpPr>
          <p:spPr bwMode="auto">
            <a:xfrm rot="17382954" flipV="1">
              <a:off x="5586" y="532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 name="Arc 47"/>
            <p:cNvSpPr/>
            <p:nvPr/>
          </p:nvSpPr>
          <p:spPr bwMode="auto">
            <a:xfrm rot="17382954" flipV="1">
              <a:off x="5606" y="532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7" name="Arc 48"/>
            <p:cNvSpPr/>
            <p:nvPr/>
          </p:nvSpPr>
          <p:spPr bwMode="auto">
            <a:xfrm rot="17382954" flipV="1">
              <a:off x="5816" y="532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8" name="Arc 49"/>
            <p:cNvSpPr/>
            <p:nvPr/>
          </p:nvSpPr>
          <p:spPr bwMode="auto">
            <a:xfrm rot="17382954" flipV="1">
              <a:off x="5796" y="532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9" name="Arc 50"/>
            <p:cNvSpPr/>
            <p:nvPr/>
          </p:nvSpPr>
          <p:spPr bwMode="auto">
            <a:xfrm rot="5400000">
              <a:off x="6020" y="5255"/>
              <a:ext cx="86" cy="115"/>
            </a:xfrm>
            <a:custGeom>
              <a:avLst/>
              <a:gdLst>
                <a:gd name="T0" fmla="*/ 0 w 43200"/>
                <a:gd name="T1" fmla="*/ 81 h 31665"/>
                <a:gd name="T2" fmla="*/ 81 w 43200"/>
                <a:gd name="T3" fmla="*/ 115 h 31665"/>
                <a:gd name="T4" fmla="*/ 43 w 43200"/>
                <a:gd name="T5" fmla="*/ 78 h 31665"/>
                <a:gd name="T6" fmla="*/ 0 60000 65536"/>
                <a:gd name="T7" fmla="*/ 0 60000 65536"/>
                <a:gd name="T8" fmla="*/ 0 60000 65536"/>
                <a:gd name="T9" fmla="*/ 0 w 43200"/>
                <a:gd name="T10" fmla="*/ 0 h 31665"/>
                <a:gd name="T11" fmla="*/ 43200 w 43200"/>
                <a:gd name="T12" fmla="*/ 31665 h 31665"/>
              </a:gdLst>
              <a:ahLst/>
              <a:cxnLst>
                <a:cxn ang="T6">
                  <a:pos x="T0" y="T1"/>
                </a:cxn>
                <a:cxn ang="T7">
                  <a:pos x="T2" y="T3"/>
                </a:cxn>
                <a:cxn ang="T8">
                  <a:pos x="T4" y="T5"/>
                </a:cxn>
              </a:cxnLst>
              <a:rect l="T9" t="T10" r="T11" b="T12"/>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 name="Line 51"/>
            <p:cNvSpPr>
              <a:spLocks noChangeShapeType="1"/>
            </p:cNvSpPr>
            <p:nvPr/>
          </p:nvSpPr>
          <p:spPr bwMode="auto">
            <a:xfrm>
              <a:off x="5595" y="5490"/>
              <a:ext cx="288" cy="1"/>
            </a:xfrm>
            <a:prstGeom prst="line">
              <a:avLst/>
            </a:pr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1" name="Arc 52"/>
            <p:cNvSpPr/>
            <p:nvPr/>
          </p:nvSpPr>
          <p:spPr bwMode="auto">
            <a:xfrm rot="5400000">
              <a:off x="5901" y="5394"/>
              <a:ext cx="64" cy="115"/>
            </a:xfrm>
            <a:custGeom>
              <a:avLst/>
              <a:gdLst>
                <a:gd name="T0" fmla="*/ 0 w 43200"/>
                <a:gd name="T1" fmla="*/ 81 h 31665"/>
                <a:gd name="T2" fmla="*/ 60 w 43200"/>
                <a:gd name="T3" fmla="*/ 115 h 31665"/>
                <a:gd name="T4" fmla="*/ 32 w 43200"/>
                <a:gd name="T5" fmla="*/ 78 h 31665"/>
                <a:gd name="T6" fmla="*/ 0 60000 65536"/>
                <a:gd name="T7" fmla="*/ 0 60000 65536"/>
                <a:gd name="T8" fmla="*/ 0 60000 65536"/>
                <a:gd name="T9" fmla="*/ 0 w 43200"/>
                <a:gd name="T10" fmla="*/ 0 h 31665"/>
                <a:gd name="T11" fmla="*/ 43200 w 43200"/>
                <a:gd name="T12" fmla="*/ 31665 h 31665"/>
              </a:gdLst>
              <a:ahLst/>
              <a:cxnLst>
                <a:cxn ang="T6">
                  <a:pos x="T0" y="T1"/>
                </a:cxn>
                <a:cxn ang="T7">
                  <a:pos x="T2" y="T3"/>
                </a:cxn>
                <a:cxn ang="T8">
                  <a:pos x="T4" y="T5"/>
                </a:cxn>
              </a:cxnLst>
              <a:rect l="T9" t="T10" r="T11" b="T12"/>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2" name="Arc 53"/>
            <p:cNvSpPr/>
            <p:nvPr/>
          </p:nvSpPr>
          <p:spPr bwMode="auto">
            <a:xfrm rot="17382954" flipV="1">
              <a:off x="5696" y="538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3" name="Arc 54"/>
            <p:cNvSpPr/>
            <p:nvPr/>
          </p:nvSpPr>
          <p:spPr bwMode="auto">
            <a:xfrm rot="17382954" flipV="1">
              <a:off x="5546" y="538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4" name="Arc 55"/>
            <p:cNvSpPr/>
            <p:nvPr/>
          </p:nvSpPr>
          <p:spPr bwMode="auto">
            <a:xfrm rot="17382954" flipV="1">
              <a:off x="5526" y="538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5" name="Arc 56"/>
            <p:cNvSpPr/>
            <p:nvPr/>
          </p:nvSpPr>
          <p:spPr bwMode="auto">
            <a:xfrm rot="10295798">
              <a:off x="4945" y="5360"/>
              <a:ext cx="720" cy="180"/>
            </a:xfrm>
            <a:custGeom>
              <a:avLst/>
              <a:gdLst>
                <a:gd name="T0" fmla="*/ 0 w 21600"/>
                <a:gd name="T1" fmla="*/ 0 h 21600"/>
                <a:gd name="T2" fmla="*/ 720 w 21600"/>
                <a:gd name="T3" fmla="*/ 180 h 21600"/>
                <a:gd name="T4" fmla="*/ 0 w 21600"/>
                <a:gd name="T5" fmla="*/ 18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6" name="Arc 57"/>
            <p:cNvSpPr/>
            <p:nvPr/>
          </p:nvSpPr>
          <p:spPr bwMode="auto">
            <a:xfrm rot="1989342" flipH="1">
              <a:off x="5185" y="4780"/>
              <a:ext cx="130" cy="374"/>
            </a:xfrm>
            <a:custGeom>
              <a:avLst/>
              <a:gdLst>
                <a:gd name="T0" fmla="*/ 0 w 21600"/>
                <a:gd name="T1" fmla="*/ 0 h 21600"/>
                <a:gd name="T2" fmla="*/ 130 w 21600"/>
                <a:gd name="T3" fmla="*/ 374 h 21600"/>
                <a:gd name="T4" fmla="*/ 0 w 21600"/>
                <a:gd name="T5" fmla="*/ 37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7" name="Arc 58"/>
            <p:cNvSpPr/>
            <p:nvPr/>
          </p:nvSpPr>
          <p:spPr bwMode="auto">
            <a:xfrm rot="2056161">
              <a:off x="5303" y="4824"/>
              <a:ext cx="101" cy="115"/>
            </a:xfrm>
            <a:custGeom>
              <a:avLst/>
              <a:gdLst>
                <a:gd name="T0" fmla="*/ 0 w 43200"/>
                <a:gd name="T1" fmla="*/ 81 h 31665"/>
                <a:gd name="T2" fmla="*/ 95 w 43200"/>
                <a:gd name="T3" fmla="*/ 115 h 31665"/>
                <a:gd name="T4" fmla="*/ 51 w 43200"/>
                <a:gd name="T5" fmla="*/ 78 h 31665"/>
                <a:gd name="T6" fmla="*/ 0 60000 65536"/>
                <a:gd name="T7" fmla="*/ 0 60000 65536"/>
                <a:gd name="T8" fmla="*/ 0 60000 65536"/>
                <a:gd name="T9" fmla="*/ 0 w 43200"/>
                <a:gd name="T10" fmla="*/ 0 h 31665"/>
                <a:gd name="T11" fmla="*/ 43200 w 43200"/>
                <a:gd name="T12" fmla="*/ 31665 h 31665"/>
              </a:gdLst>
              <a:ahLst/>
              <a:cxnLst>
                <a:cxn ang="T6">
                  <a:pos x="T0" y="T1"/>
                </a:cxn>
                <a:cxn ang="T7">
                  <a:pos x="T2" y="T3"/>
                </a:cxn>
                <a:cxn ang="T8">
                  <a:pos x="T4" y="T5"/>
                </a:cxn>
              </a:cxnLst>
              <a:rect l="T9" t="T10" r="T11" b="T12"/>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8" name="Line 59"/>
            <p:cNvSpPr>
              <a:spLocks noChangeShapeType="1"/>
            </p:cNvSpPr>
            <p:nvPr/>
          </p:nvSpPr>
          <p:spPr bwMode="auto">
            <a:xfrm>
              <a:off x="4765" y="5440"/>
              <a:ext cx="187" cy="1"/>
            </a:xfrm>
            <a:prstGeom prst="line">
              <a:avLst/>
            </a:pr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9" name="Arc 60"/>
            <p:cNvSpPr/>
            <p:nvPr/>
          </p:nvSpPr>
          <p:spPr bwMode="auto">
            <a:xfrm rot="10800000">
              <a:off x="5285" y="5030"/>
              <a:ext cx="720" cy="180"/>
            </a:xfrm>
            <a:custGeom>
              <a:avLst/>
              <a:gdLst>
                <a:gd name="T0" fmla="*/ 0 w 21600"/>
                <a:gd name="T1" fmla="*/ 0 h 21600"/>
                <a:gd name="T2" fmla="*/ 720 w 21600"/>
                <a:gd name="T3" fmla="*/ 180 h 21600"/>
                <a:gd name="T4" fmla="*/ 0 w 21600"/>
                <a:gd name="T5" fmla="*/ 18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0" name="Arc 61"/>
            <p:cNvSpPr/>
            <p:nvPr/>
          </p:nvSpPr>
          <p:spPr bwMode="auto">
            <a:xfrm rot="17382954" flipV="1">
              <a:off x="5426" y="524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 name="Arc 62"/>
            <p:cNvSpPr/>
            <p:nvPr/>
          </p:nvSpPr>
          <p:spPr bwMode="auto">
            <a:xfrm rot="5400000">
              <a:off x="5987" y="5328"/>
              <a:ext cx="72" cy="115"/>
            </a:xfrm>
            <a:custGeom>
              <a:avLst/>
              <a:gdLst>
                <a:gd name="T0" fmla="*/ 0 w 43200"/>
                <a:gd name="T1" fmla="*/ 81 h 31665"/>
                <a:gd name="T2" fmla="*/ 68 w 43200"/>
                <a:gd name="T3" fmla="*/ 115 h 31665"/>
                <a:gd name="T4" fmla="*/ 36 w 43200"/>
                <a:gd name="T5" fmla="*/ 78 h 31665"/>
                <a:gd name="T6" fmla="*/ 0 60000 65536"/>
                <a:gd name="T7" fmla="*/ 0 60000 65536"/>
                <a:gd name="T8" fmla="*/ 0 60000 65536"/>
                <a:gd name="T9" fmla="*/ 0 w 43200"/>
                <a:gd name="T10" fmla="*/ 0 h 31665"/>
                <a:gd name="T11" fmla="*/ 43200 w 43200"/>
                <a:gd name="T12" fmla="*/ 31665 h 31665"/>
              </a:gdLst>
              <a:ahLst/>
              <a:cxnLst>
                <a:cxn ang="T6">
                  <a:pos x="T0" y="T1"/>
                </a:cxn>
                <a:cxn ang="T7">
                  <a:pos x="T2" y="T3"/>
                </a:cxn>
                <a:cxn ang="T8">
                  <a:pos x="T4" y="T5"/>
                </a:cxn>
              </a:cxnLst>
              <a:rect l="T9" t="T10" r="T11" b="T12"/>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2" name="Arc 63"/>
            <p:cNvSpPr/>
            <p:nvPr/>
          </p:nvSpPr>
          <p:spPr bwMode="auto">
            <a:xfrm rot="17382954" flipV="1">
              <a:off x="5231" y="4854"/>
              <a:ext cx="29" cy="181"/>
            </a:xfrm>
            <a:custGeom>
              <a:avLst/>
              <a:gdLst>
                <a:gd name="T0" fmla="*/ 0 w 15835"/>
                <a:gd name="T1" fmla="*/ 0 h 21600"/>
                <a:gd name="T2" fmla="*/ 29 w 15835"/>
                <a:gd name="T3" fmla="*/ 58 h 21600"/>
                <a:gd name="T4" fmla="*/ 0 w 15835"/>
                <a:gd name="T5" fmla="*/ 181 h 21600"/>
                <a:gd name="T6" fmla="*/ 0 60000 65536"/>
                <a:gd name="T7" fmla="*/ 0 60000 65536"/>
                <a:gd name="T8" fmla="*/ 0 60000 65536"/>
                <a:gd name="T9" fmla="*/ 0 w 15835"/>
                <a:gd name="T10" fmla="*/ 0 h 21600"/>
                <a:gd name="T11" fmla="*/ 15835 w 15835"/>
                <a:gd name="T12" fmla="*/ 21600 h 21600"/>
              </a:gdLst>
              <a:ahLst/>
              <a:cxnLst>
                <a:cxn ang="T6">
                  <a:pos x="T0" y="T1"/>
                </a:cxn>
                <a:cxn ang="T7">
                  <a:pos x="T2" y="T3"/>
                </a:cxn>
                <a:cxn ang="T8">
                  <a:pos x="T4" y="T5"/>
                </a:cxn>
              </a:cxnLst>
              <a:rect l="T9" t="T10" r="T11" b="T12"/>
              <a:pathLst>
                <a:path w="15835" h="21600" fill="none" extrusionOk="0">
                  <a:moveTo>
                    <a:pt x="-1" y="0"/>
                  </a:moveTo>
                  <a:cubicBezTo>
                    <a:pt x="6009" y="0"/>
                    <a:pt x="11747" y="2503"/>
                    <a:pt x="15834" y="6909"/>
                  </a:cubicBezTo>
                </a:path>
                <a:path w="15835" h="21600" stroke="0" extrusionOk="0">
                  <a:moveTo>
                    <a:pt x="-1" y="0"/>
                  </a:moveTo>
                  <a:cubicBezTo>
                    <a:pt x="6009" y="0"/>
                    <a:pt x="11747" y="2503"/>
                    <a:pt x="15834" y="6909"/>
                  </a:cubicBezTo>
                  <a:lnTo>
                    <a:pt x="0" y="21600"/>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3" name="Arc 64"/>
            <p:cNvSpPr/>
            <p:nvPr/>
          </p:nvSpPr>
          <p:spPr bwMode="auto">
            <a:xfrm rot="4595910" flipV="1">
              <a:off x="5166" y="4919"/>
              <a:ext cx="179" cy="141"/>
            </a:xfrm>
            <a:custGeom>
              <a:avLst/>
              <a:gdLst>
                <a:gd name="T0" fmla="*/ 118 w 20705"/>
                <a:gd name="T1" fmla="*/ 0 h 16755"/>
                <a:gd name="T2" fmla="*/ 179 w 20705"/>
                <a:gd name="T3" fmla="*/ 89 h 16755"/>
                <a:gd name="T4" fmla="*/ 0 w 20705"/>
                <a:gd name="T5" fmla="*/ 141 h 16755"/>
                <a:gd name="T6" fmla="*/ 0 60000 65536"/>
                <a:gd name="T7" fmla="*/ 0 60000 65536"/>
                <a:gd name="T8" fmla="*/ 0 60000 65536"/>
                <a:gd name="T9" fmla="*/ 0 w 20705"/>
                <a:gd name="T10" fmla="*/ 0 h 16755"/>
                <a:gd name="T11" fmla="*/ 20705 w 20705"/>
                <a:gd name="T12" fmla="*/ 16755 h 16755"/>
              </a:gdLst>
              <a:ahLst/>
              <a:cxnLst>
                <a:cxn ang="T6">
                  <a:pos x="T0" y="T1"/>
                </a:cxn>
                <a:cxn ang="T7">
                  <a:pos x="T2" y="T3"/>
                </a:cxn>
                <a:cxn ang="T8">
                  <a:pos x="T4" y="T5"/>
                </a:cxn>
              </a:cxnLst>
              <a:rect l="T9" t="T10" r="T11" b="T12"/>
              <a:pathLst>
                <a:path w="20705" h="16755" fill="none" extrusionOk="0">
                  <a:moveTo>
                    <a:pt x="13631" y="0"/>
                  </a:moveTo>
                  <a:cubicBezTo>
                    <a:pt x="17002" y="2742"/>
                    <a:pt x="19467" y="6437"/>
                    <a:pt x="20705" y="10601"/>
                  </a:cubicBezTo>
                </a:path>
                <a:path w="20705" h="16755" stroke="0" extrusionOk="0">
                  <a:moveTo>
                    <a:pt x="13631" y="0"/>
                  </a:moveTo>
                  <a:cubicBezTo>
                    <a:pt x="17002" y="2742"/>
                    <a:pt x="19467" y="6437"/>
                    <a:pt x="20705" y="10601"/>
                  </a:cubicBezTo>
                  <a:lnTo>
                    <a:pt x="0" y="16755"/>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4" name="Arc 65"/>
            <p:cNvSpPr/>
            <p:nvPr/>
          </p:nvSpPr>
          <p:spPr bwMode="auto">
            <a:xfrm rot="5400000">
              <a:off x="5999" y="5196"/>
              <a:ext cx="58" cy="86"/>
            </a:xfrm>
            <a:custGeom>
              <a:avLst/>
              <a:gdLst>
                <a:gd name="T0" fmla="*/ 0 w 43200"/>
                <a:gd name="T1" fmla="*/ 61 h 31665"/>
                <a:gd name="T2" fmla="*/ 55 w 43200"/>
                <a:gd name="T3" fmla="*/ 86 h 31665"/>
                <a:gd name="T4" fmla="*/ 29 w 43200"/>
                <a:gd name="T5" fmla="*/ 59 h 31665"/>
                <a:gd name="T6" fmla="*/ 0 60000 65536"/>
                <a:gd name="T7" fmla="*/ 0 60000 65536"/>
                <a:gd name="T8" fmla="*/ 0 60000 65536"/>
                <a:gd name="T9" fmla="*/ 0 w 43200"/>
                <a:gd name="T10" fmla="*/ 0 h 31665"/>
                <a:gd name="T11" fmla="*/ 43200 w 43200"/>
                <a:gd name="T12" fmla="*/ 31665 h 31665"/>
              </a:gdLst>
              <a:ahLst/>
              <a:cxnLst>
                <a:cxn ang="T6">
                  <a:pos x="T0" y="T1"/>
                </a:cxn>
                <a:cxn ang="T7">
                  <a:pos x="T2" y="T3"/>
                </a:cxn>
                <a:cxn ang="T8">
                  <a:pos x="T4" y="T5"/>
                </a:cxn>
              </a:cxnLst>
              <a:rect l="T9" t="T10" r="T11" b="T12"/>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5" name="Arc 66"/>
            <p:cNvSpPr/>
            <p:nvPr/>
          </p:nvSpPr>
          <p:spPr bwMode="auto">
            <a:xfrm rot="17382954" flipV="1">
              <a:off x="5426" y="532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6" name="Arc 67"/>
            <p:cNvSpPr/>
            <p:nvPr/>
          </p:nvSpPr>
          <p:spPr bwMode="auto">
            <a:xfrm rot="17382954" flipV="1">
              <a:off x="5386" y="516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7" name="Arc 68"/>
            <p:cNvSpPr/>
            <p:nvPr/>
          </p:nvSpPr>
          <p:spPr bwMode="auto">
            <a:xfrm rot="-7538389">
              <a:off x="5368" y="5257"/>
              <a:ext cx="244" cy="130"/>
            </a:xfrm>
            <a:custGeom>
              <a:avLst/>
              <a:gdLst>
                <a:gd name="T0" fmla="*/ 0 w 18301"/>
                <a:gd name="T1" fmla="*/ 0 h 21600"/>
                <a:gd name="T2" fmla="*/ 244 w 18301"/>
                <a:gd name="T3" fmla="*/ 61 h 21600"/>
                <a:gd name="T4" fmla="*/ 0 w 18301"/>
                <a:gd name="T5" fmla="*/ 130 h 21600"/>
                <a:gd name="T6" fmla="*/ 0 60000 65536"/>
                <a:gd name="T7" fmla="*/ 0 60000 65536"/>
                <a:gd name="T8" fmla="*/ 0 60000 65536"/>
                <a:gd name="T9" fmla="*/ 0 w 18301"/>
                <a:gd name="T10" fmla="*/ 0 h 21600"/>
                <a:gd name="T11" fmla="*/ 18301 w 18301"/>
                <a:gd name="T12" fmla="*/ 21600 h 21600"/>
              </a:gdLst>
              <a:ahLst/>
              <a:cxnLst>
                <a:cxn ang="T6">
                  <a:pos x="T0" y="T1"/>
                </a:cxn>
                <a:cxn ang="T7">
                  <a:pos x="T2" y="T3"/>
                </a:cxn>
                <a:cxn ang="T8">
                  <a:pos x="T4" y="T5"/>
                </a:cxn>
              </a:cxnLst>
              <a:rect l="T9" t="T10" r="T11" b="T12"/>
              <a:pathLst>
                <a:path w="18301" h="21600" fill="none" extrusionOk="0">
                  <a:moveTo>
                    <a:pt x="-1" y="0"/>
                  </a:moveTo>
                  <a:cubicBezTo>
                    <a:pt x="7436" y="0"/>
                    <a:pt x="14350" y="3825"/>
                    <a:pt x="18300" y="10126"/>
                  </a:cubicBezTo>
                </a:path>
                <a:path w="18301" h="21600" stroke="0" extrusionOk="0">
                  <a:moveTo>
                    <a:pt x="-1" y="0"/>
                  </a:moveTo>
                  <a:cubicBezTo>
                    <a:pt x="7436" y="0"/>
                    <a:pt x="14350" y="3825"/>
                    <a:pt x="18300" y="10126"/>
                  </a:cubicBezTo>
                  <a:lnTo>
                    <a:pt x="0" y="21600"/>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8" name="Arc 69"/>
            <p:cNvSpPr/>
            <p:nvPr/>
          </p:nvSpPr>
          <p:spPr bwMode="auto">
            <a:xfrm rot="-6355699">
              <a:off x="5242" y="5186"/>
              <a:ext cx="230" cy="130"/>
            </a:xfrm>
            <a:custGeom>
              <a:avLst/>
              <a:gdLst>
                <a:gd name="T0" fmla="*/ 0 w 21600"/>
                <a:gd name="T1" fmla="*/ 0 h 21600"/>
                <a:gd name="T2" fmla="*/ 230 w 21600"/>
                <a:gd name="T3" fmla="*/ 130 h 21600"/>
                <a:gd name="T4" fmla="*/ 0 w 21600"/>
                <a:gd name="T5" fmla="*/ 13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9" name="Arc 70"/>
            <p:cNvSpPr/>
            <p:nvPr/>
          </p:nvSpPr>
          <p:spPr bwMode="auto">
            <a:xfrm rot="8974941">
              <a:off x="5026" y="5129"/>
              <a:ext cx="288" cy="130"/>
            </a:xfrm>
            <a:custGeom>
              <a:avLst/>
              <a:gdLst>
                <a:gd name="T0" fmla="*/ 0 w 21600"/>
                <a:gd name="T1" fmla="*/ 0 h 21600"/>
                <a:gd name="T2" fmla="*/ 288 w 21600"/>
                <a:gd name="T3" fmla="*/ 130 h 21600"/>
                <a:gd name="T4" fmla="*/ 0 w 21600"/>
                <a:gd name="T5" fmla="*/ 13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0" name="Arc 71"/>
            <p:cNvSpPr/>
            <p:nvPr/>
          </p:nvSpPr>
          <p:spPr bwMode="auto">
            <a:xfrm rot="-3471052">
              <a:off x="4928" y="5117"/>
              <a:ext cx="244" cy="130"/>
            </a:xfrm>
            <a:custGeom>
              <a:avLst/>
              <a:gdLst>
                <a:gd name="T0" fmla="*/ 0 w 18301"/>
                <a:gd name="T1" fmla="*/ 0 h 21600"/>
                <a:gd name="T2" fmla="*/ 244 w 18301"/>
                <a:gd name="T3" fmla="*/ 61 h 21600"/>
                <a:gd name="T4" fmla="*/ 0 w 18301"/>
                <a:gd name="T5" fmla="*/ 130 h 21600"/>
                <a:gd name="T6" fmla="*/ 0 60000 65536"/>
                <a:gd name="T7" fmla="*/ 0 60000 65536"/>
                <a:gd name="T8" fmla="*/ 0 60000 65536"/>
                <a:gd name="T9" fmla="*/ 0 w 18301"/>
                <a:gd name="T10" fmla="*/ 0 h 21600"/>
                <a:gd name="T11" fmla="*/ 18301 w 18301"/>
                <a:gd name="T12" fmla="*/ 21600 h 21600"/>
              </a:gdLst>
              <a:ahLst/>
              <a:cxnLst>
                <a:cxn ang="T6">
                  <a:pos x="T0" y="T1"/>
                </a:cxn>
                <a:cxn ang="T7">
                  <a:pos x="T2" y="T3"/>
                </a:cxn>
                <a:cxn ang="T8">
                  <a:pos x="T4" y="T5"/>
                </a:cxn>
              </a:cxnLst>
              <a:rect l="T9" t="T10" r="T11" b="T12"/>
              <a:pathLst>
                <a:path w="18301" h="21600" fill="none" extrusionOk="0">
                  <a:moveTo>
                    <a:pt x="-1" y="0"/>
                  </a:moveTo>
                  <a:cubicBezTo>
                    <a:pt x="7436" y="0"/>
                    <a:pt x="14350" y="3825"/>
                    <a:pt x="18300" y="10126"/>
                  </a:cubicBezTo>
                </a:path>
                <a:path w="18301" h="21600" stroke="0" extrusionOk="0">
                  <a:moveTo>
                    <a:pt x="-1" y="0"/>
                  </a:moveTo>
                  <a:cubicBezTo>
                    <a:pt x="7436" y="0"/>
                    <a:pt x="14350" y="3825"/>
                    <a:pt x="18300" y="10126"/>
                  </a:cubicBezTo>
                  <a:lnTo>
                    <a:pt x="0" y="21600"/>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1" name="Line 72"/>
            <p:cNvSpPr>
              <a:spLocks noChangeShapeType="1"/>
            </p:cNvSpPr>
            <p:nvPr/>
          </p:nvSpPr>
          <p:spPr bwMode="auto">
            <a:xfrm>
              <a:off x="4765" y="5200"/>
              <a:ext cx="187" cy="1"/>
            </a:xfrm>
            <a:prstGeom prst="line">
              <a:avLst/>
            </a:pr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2" name="Arc 73"/>
            <p:cNvSpPr/>
            <p:nvPr/>
          </p:nvSpPr>
          <p:spPr bwMode="auto">
            <a:xfrm rot="8303060" flipV="1">
              <a:off x="4895" y="5240"/>
              <a:ext cx="179" cy="141"/>
            </a:xfrm>
            <a:custGeom>
              <a:avLst/>
              <a:gdLst>
                <a:gd name="T0" fmla="*/ 118 w 20705"/>
                <a:gd name="T1" fmla="*/ 0 h 16755"/>
                <a:gd name="T2" fmla="*/ 179 w 20705"/>
                <a:gd name="T3" fmla="*/ 89 h 16755"/>
                <a:gd name="T4" fmla="*/ 0 w 20705"/>
                <a:gd name="T5" fmla="*/ 141 h 16755"/>
                <a:gd name="T6" fmla="*/ 0 60000 65536"/>
                <a:gd name="T7" fmla="*/ 0 60000 65536"/>
                <a:gd name="T8" fmla="*/ 0 60000 65536"/>
                <a:gd name="T9" fmla="*/ 0 w 20705"/>
                <a:gd name="T10" fmla="*/ 0 h 16755"/>
                <a:gd name="T11" fmla="*/ 20705 w 20705"/>
                <a:gd name="T12" fmla="*/ 16755 h 16755"/>
              </a:gdLst>
              <a:ahLst/>
              <a:cxnLst>
                <a:cxn ang="T6">
                  <a:pos x="T0" y="T1"/>
                </a:cxn>
                <a:cxn ang="T7">
                  <a:pos x="T2" y="T3"/>
                </a:cxn>
                <a:cxn ang="T8">
                  <a:pos x="T4" y="T5"/>
                </a:cxn>
              </a:cxnLst>
              <a:rect l="T9" t="T10" r="T11" b="T12"/>
              <a:pathLst>
                <a:path w="20705" h="16755" fill="none" extrusionOk="0">
                  <a:moveTo>
                    <a:pt x="13631" y="0"/>
                  </a:moveTo>
                  <a:cubicBezTo>
                    <a:pt x="17002" y="2742"/>
                    <a:pt x="19467" y="6437"/>
                    <a:pt x="20705" y="10601"/>
                  </a:cubicBezTo>
                </a:path>
                <a:path w="20705" h="16755" stroke="0" extrusionOk="0">
                  <a:moveTo>
                    <a:pt x="13631" y="0"/>
                  </a:moveTo>
                  <a:cubicBezTo>
                    <a:pt x="17002" y="2742"/>
                    <a:pt x="19467" y="6437"/>
                    <a:pt x="20705" y="10601"/>
                  </a:cubicBezTo>
                  <a:lnTo>
                    <a:pt x="0" y="16755"/>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3" name="Arc 74"/>
            <p:cNvSpPr/>
            <p:nvPr/>
          </p:nvSpPr>
          <p:spPr bwMode="auto">
            <a:xfrm rot="8303060" flipV="1">
              <a:off x="4925" y="5300"/>
              <a:ext cx="179" cy="141"/>
            </a:xfrm>
            <a:custGeom>
              <a:avLst/>
              <a:gdLst>
                <a:gd name="T0" fmla="*/ 118 w 20705"/>
                <a:gd name="T1" fmla="*/ 0 h 16755"/>
                <a:gd name="T2" fmla="*/ 179 w 20705"/>
                <a:gd name="T3" fmla="*/ 89 h 16755"/>
                <a:gd name="T4" fmla="*/ 0 w 20705"/>
                <a:gd name="T5" fmla="*/ 141 h 16755"/>
                <a:gd name="T6" fmla="*/ 0 60000 65536"/>
                <a:gd name="T7" fmla="*/ 0 60000 65536"/>
                <a:gd name="T8" fmla="*/ 0 60000 65536"/>
                <a:gd name="T9" fmla="*/ 0 w 20705"/>
                <a:gd name="T10" fmla="*/ 0 h 16755"/>
                <a:gd name="T11" fmla="*/ 20705 w 20705"/>
                <a:gd name="T12" fmla="*/ 16755 h 16755"/>
              </a:gdLst>
              <a:ahLst/>
              <a:cxnLst>
                <a:cxn ang="T6">
                  <a:pos x="T0" y="T1"/>
                </a:cxn>
                <a:cxn ang="T7">
                  <a:pos x="T2" y="T3"/>
                </a:cxn>
                <a:cxn ang="T8">
                  <a:pos x="T4" y="T5"/>
                </a:cxn>
              </a:cxnLst>
              <a:rect l="T9" t="T10" r="T11" b="T12"/>
              <a:pathLst>
                <a:path w="20705" h="16755" fill="none" extrusionOk="0">
                  <a:moveTo>
                    <a:pt x="13631" y="0"/>
                  </a:moveTo>
                  <a:cubicBezTo>
                    <a:pt x="17002" y="2742"/>
                    <a:pt x="19467" y="6437"/>
                    <a:pt x="20705" y="10601"/>
                  </a:cubicBezTo>
                </a:path>
                <a:path w="20705" h="16755" stroke="0" extrusionOk="0">
                  <a:moveTo>
                    <a:pt x="13631" y="0"/>
                  </a:moveTo>
                  <a:cubicBezTo>
                    <a:pt x="17002" y="2742"/>
                    <a:pt x="19467" y="6437"/>
                    <a:pt x="20705" y="10601"/>
                  </a:cubicBezTo>
                  <a:lnTo>
                    <a:pt x="0" y="16755"/>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cxnSp>
        <p:nvCxnSpPr>
          <p:cNvPr id="55" name="Straight Arrow Connector 54"/>
          <p:cNvCxnSpPr/>
          <p:nvPr/>
        </p:nvCxnSpPr>
        <p:spPr>
          <a:xfrm rot="10800000">
            <a:off x="3886200" y="4114800"/>
            <a:ext cx="1447800" cy="1588"/>
          </a:xfrm>
          <a:prstGeom prst="straightConnector1">
            <a:avLst/>
          </a:prstGeom>
          <a:ln w="76200">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0800000">
            <a:off x="3886200" y="5943600"/>
            <a:ext cx="1447800" cy="1588"/>
          </a:xfrm>
          <a:prstGeom prst="straightConnector1">
            <a:avLst/>
          </a:prstGeom>
          <a:ln w="76200">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10800000">
            <a:off x="3886200" y="4570413"/>
            <a:ext cx="1447800" cy="1588"/>
          </a:xfrm>
          <a:prstGeom prst="straightConnector1">
            <a:avLst/>
          </a:prstGeom>
          <a:ln w="76200">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0800000">
            <a:off x="3886200" y="5027613"/>
            <a:ext cx="1447800" cy="1588"/>
          </a:xfrm>
          <a:prstGeom prst="straightConnector1">
            <a:avLst/>
          </a:prstGeom>
          <a:ln w="76200">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0800000">
            <a:off x="3886200" y="5486400"/>
            <a:ext cx="1447800" cy="1588"/>
          </a:xfrm>
          <a:prstGeom prst="straightConnector1">
            <a:avLst/>
          </a:prstGeom>
          <a:ln w="76200">
            <a:solidFill>
              <a:srgbClr val="10C907"/>
            </a:solidFill>
            <a:tailEnd type="arrow"/>
          </a:ln>
        </p:spPr>
        <p:style>
          <a:lnRef idx="1">
            <a:schemeClr val="accent1"/>
          </a:lnRef>
          <a:fillRef idx="0">
            <a:schemeClr val="accent1"/>
          </a:fillRef>
          <a:effectRef idx="0">
            <a:schemeClr val="accent1"/>
          </a:effectRef>
          <a:fontRef idx="minor">
            <a:schemeClr val="tx1"/>
          </a:fontRef>
        </p:style>
      </p:cxnSp>
      <p:sp>
        <p:nvSpPr>
          <p:cNvPr id="61" name="Text Box 32"/>
          <p:cNvSpPr txBox="1">
            <a:spLocks noChangeArrowheads="1"/>
          </p:cNvSpPr>
          <p:nvPr/>
        </p:nvSpPr>
        <p:spPr bwMode="auto">
          <a:xfrm>
            <a:off x="2057400" y="2971800"/>
            <a:ext cx="533400" cy="430213"/>
          </a:xfrm>
          <a:prstGeom prst="rect">
            <a:avLst/>
          </a:prstGeom>
          <a:gradFill rotWithShape="1">
            <a:gsLst>
              <a:gs pos="0">
                <a:schemeClr val="bg1"/>
              </a:gs>
              <a:gs pos="100000">
                <a:srgbClr val="B3D9FF"/>
              </a:gs>
            </a:gsLst>
            <a:path path="shape">
              <a:fillToRect l="50000" t="50000" r="50000" b="50000"/>
            </a:path>
          </a:gradFill>
          <a:ln w="9525">
            <a:solidFill>
              <a:srgbClr val="0000CC"/>
            </a:solidFill>
            <a:miter lim="800000"/>
          </a:ln>
          <a:effectLst>
            <a:outerShdw dist="107763" dir="2700000" algn="ctr" rotWithShape="0">
              <a:schemeClr val="bg2">
                <a:alpha val="50000"/>
              </a:schemeClr>
            </a:outerShdw>
          </a:effectLst>
        </p:spPr>
        <p:txBody>
          <a:bodyPr lIns="0" tIns="0" rIns="0" bIns="0">
            <a:spAutoFit/>
          </a:bodyPr>
          <a:lstStyle/>
          <a:p>
            <a:pPr marR="0" algn="ctr" defTabSz="914400" rtl="0" fontAlgn="auto">
              <a:spcBef>
                <a:spcPct val="50000"/>
              </a:spcBef>
              <a:spcAft>
                <a:spcPts val="0"/>
              </a:spcAft>
              <a:buClrTx/>
              <a:buSzTx/>
              <a:buFontTx/>
              <a:buNone/>
              <a:defRPr/>
            </a:pPr>
            <a:r>
              <a:rPr kumimoji="0" lang="en-US" sz="2800" b="1" kern="1200" cap="none" spc="0" normalizeH="0" baseline="0" noProof="0" dirty="0">
                <a:solidFill>
                  <a:srgbClr val="0000CC"/>
                </a:solidFill>
                <a:effectLst>
                  <a:outerShdw blurRad="38100" dist="38100" dir="2700000" algn="tl">
                    <a:srgbClr val="C0C0C0"/>
                  </a:outerShdw>
                </a:effectLst>
                <a:latin typeface="VNI-Meli" pitchFamily="2" charset="0"/>
                <a:ea typeface="+mn-ea"/>
                <a:cs typeface="+mn-cs"/>
              </a:rPr>
              <a:t>B</a:t>
            </a:r>
          </a:p>
        </p:txBody>
      </p:sp>
      <p:sp>
        <p:nvSpPr>
          <p:cNvPr id="62" name="Text Box 34"/>
          <p:cNvSpPr txBox="1">
            <a:spLocks noChangeArrowheads="1"/>
          </p:cNvSpPr>
          <p:nvPr/>
        </p:nvSpPr>
        <p:spPr bwMode="auto">
          <a:xfrm>
            <a:off x="457200" y="6172200"/>
            <a:ext cx="533400" cy="430213"/>
          </a:xfrm>
          <a:prstGeom prst="rect">
            <a:avLst/>
          </a:prstGeom>
          <a:gradFill rotWithShape="1">
            <a:gsLst>
              <a:gs pos="0">
                <a:schemeClr val="bg1"/>
              </a:gs>
              <a:gs pos="100000">
                <a:srgbClr val="FFD8D5"/>
              </a:gs>
            </a:gsLst>
            <a:path path="shape">
              <a:fillToRect l="50000" t="50000" r="50000" b="50000"/>
            </a:path>
          </a:gradFill>
          <a:ln w="9525">
            <a:solidFill>
              <a:srgbClr val="FF0000"/>
            </a:solidFill>
            <a:miter lim="800000"/>
          </a:ln>
          <a:effectLst>
            <a:outerShdw dist="107763" dir="2700000" algn="ctr" rotWithShape="0">
              <a:schemeClr val="bg2">
                <a:alpha val="50000"/>
              </a:schemeClr>
            </a:outerShdw>
          </a:effectLst>
        </p:spPr>
        <p:txBody>
          <a:bodyPr lIns="0" tIns="0" rIns="0" bIns="0">
            <a:spAutoFit/>
          </a:bodyPr>
          <a:lstStyle/>
          <a:p>
            <a:pPr marR="0" algn="ctr" defTabSz="914400" rtl="0" fontAlgn="auto">
              <a:spcBef>
                <a:spcPct val="50000"/>
              </a:spcBef>
              <a:spcAft>
                <a:spcPts val="0"/>
              </a:spcAft>
              <a:buClrTx/>
              <a:buSzTx/>
              <a:buFontTx/>
              <a:buNone/>
              <a:defRPr/>
            </a:pPr>
            <a:r>
              <a:rPr kumimoji="0" lang="en-US" sz="2800" b="1" kern="1200" cap="none" spc="0" normalizeH="0" baseline="0" noProof="0" dirty="0">
                <a:solidFill>
                  <a:srgbClr val="FF0000"/>
                </a:solidFill>
                <a:effectLst>
                  <a:outerShdw blurRad="38100" dist="38100" dir="2700000" algn="tl">
                    <a:srgbClr val="C0C0C0"/>
                  </a:outerShdw>
                </a:effectLst>
                <a:latin typeface="VNI-Meli" pitchFamily="2" charset="0"/>
                <a:ea typeface="+mn-ea"/>
                <a:cs typeface="+mn-cs"/>
              </a:rPr>
              <a:t>A</a:t>
            </a:r>
          </a:p>
        </p:txBody>
      </p:sp>
      <p:cxnSp>
        <p:nvCxnSpPr>
          <p:cNvPr id="63" name="Straight Arrow Connector 62"/>
          <p:cNvCxnSpPr/>
          <p:nvPr/>
        </p:nvCxnSpPr>
        <p:spPr>
          <a:xfrm rot="5400000" flipH="1" flipV="1">
            <a:off x="1452563" y="4610100"/>
            <a:ext cx="1066800" cy="533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27658" idx="0"/>
          </p:cNvCxnSpPr>
          <p:nvPr/>
        </p:nvCxnSpPr>
        <p:spPr>
          <a:xfrm rot="5400000" flipH="1" flipV="1">
            <a:off x="1207294" y="4139406"/>
            <a:ext cx="1460500" cy="396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658"/>
                                        </p:tgtEl>
                                        <p:attrNameLst>
                                          <p:attrName>style.visibility</p:attrName>
                                        </p:attrNameLst>
                                      </p:cBhvr>
                                      <p:to>
                                        <p:strVal val="visible"/>
                                      </p:to>
                                    </p:set>
                                    <p:anim calcmode="lin" valueType="num">
                                      <p:cBhvr additive="base">
                                        <p:cTn id="7" dur="500" fill="hold"/>
                                        <p:tgtEl>
                                          <p:spTgt spid="27658"/>
                                        </p:tgtEl>
                                        <p:attrNameLst>
                                          <p:attrName>ppt_x</p:attrName>
                                        </p:attrNameLst>
                                      </p:cBhvr>
                                      <p:tavLst>
                                        <p:tav tm="0">
                                          <p:val>
                                            <p:strVal val="0-#ppt_w/2"/>
                                          </p:val>
                                        </p:tav>
                                        <p:tav tm="100000">
                                          <p:val>
                                            <p:strVal val="#ppt_x"/>
                                          </p:val>
                                        </p:tav>
                                      </p:tavLst>
                                    </p:anim>
                                    <p:anim calcmode="lin" valueType="num">
                                      <p:cBhvr additive="base">
                                        <p:cTn id="8" dur="500" fill="hold"/>
                                        <p:tgtEl>
                                          <p:spTgt spid="2765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0-#ppt_w/2"/>
                                          </p:val>
                                        </p:tav>
                                        <p:tav tm="100000">
                                          <p:val>
                                            <p:strVal val="#ppt_x"/>
                                          </p:val>
                                        </p:tav>
                                      </p:tavLst>
                                    </p:anim>
                                    <p:anim calcmode="lin" valueType="num">
                                      <p:cBhvr additive="base">
                                        <p:cTn id="12" dur="500" fill="hold"/>
                                        <p:tgtEl>
                                          <p:spTgt spid="6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fill="hold"/>
                                        <p:tgtEl>
                                          <p:spTgt spid="61"/>
                                        </p:tgtEl>
                                        <p:attrNameLst>
                                          <p:attrName>ppt_x</p:attrName>
                                        </p:attrNameLst>
                                      </p:cBhvr>
                                      <p:tavLst>
                                        <p:tav tm="0">
                                          <p:val>
                                            <p:strVal val="0-#ppt_w/2"/>
                                          </p:val>
                                        </p:tav>
                                        <p:tav tm="100000">
                                          <p:val>
                                            <p:strVal val="#ppt_x"/>
                                          </p:val>
                                        </p:tav>
                                      </p:tavLst>
                                    </p:anim>
                                    <p:anim calcmode="lin" valueType="num">
                                      <p:cBhvr additive="base">
                                        <p:cTn id="16"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repeatCount="3000"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ipe(down)">
                                      <p:cBhvr>
                                        <p:cTn id="21" dur="1000"/>
                                        <p:tgtEl>
                                          <p:spTgt spid="63"/>
                                        </p:tgtEl>
                                      </p:cBhvr>
                                    </p:animEffec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2" repeatCount="3000" fill="hold" nodeType="click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wipe(right)">
                                      <p:cBhvr>
                                        <p:cTn id="26" dur="1000"/>
                                        <p:tgtEl>
                                          <p:spTgt spid="55"/>
                                        </p:tgtEl>
                                      </p:cBhvr>
                                    </p:animEffect>
                                  </p:childTnLst>
                                  <p:subTnLst>
                                    <p:audio>
                                      <p:cMediaNode>
                                        <p:cTn display="0" masterRel="sameClick">
                                          <p:stCondLst>
                                            <p:cond evt="begin" delay="0">
                                              <p:tn val="24"/>
                                            </p:cond>
                                          </p:stCondLst>
                                          <p:endCondLst>
                                            <p:cond evt="onStopAudio" delay="0">
                                              <p:tgtEl>
                                                <p:sldTgt/>
                                              </p:tgtEl>
                                            </p:cond>
                                          </p:endCondLst>
                                        </p:cTn>
                                        <p:tgtEl>
                                          <p:sndTgt r:embed="rId2" name="click.wav"/>
                                        </p:tgtEl>
                                      </p:cMediaNode>
                                    </p:audio>
                                  </p:subTnLst>
                                </p:cTn>
                              </p:par>
                              <p:par>
                                <p:cTn id="27" presetID="22" presetClass="entr" presetSubtype="2" repeatCount="300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right)">
                                      <p:cBhvr>
                                        <p:cTn id="29" dur="1000"/>
                                        <p:tgtEl>
                                          <p:spTgt spid="57"/>
                                        </p:tgtEl>
                                      </p:cBhvr>
                                    </p:animEffect>
                                  </p:childTnLst>
                                </p:cTn>
                              </p:par>
                              <p:par>
                                <p:cTn id="30" presetID="22" presetClass="entr" presetSubtype="2" repeatCount="3000"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right)">
                                      <p:cBhvr>
                                        <p:cTn id="32" dur="1000"/>
                                        <p:tgtEl>
                                          <p:spTgt spid="58"/>
                                        </p:tgtEl>
                                      </p:cBhvr>
                                    </p:animEffect>
                                  </p:childTnLst>
                                </p:cTn>
                              </p:par>
                              <p:par>
                                <p:cTn id="33" presetID="22" presetClass="entr" presetSubtype="2" repeatCount="3000"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right)">
                                      <p:cBhvr>
                                        <p:cTn id="35" dur="1000"/>
                                        <p:tgtEl>
                                          <p:spTgt spid="59"/>
                                        </p:tgtEl>
                                      </p:cBhvr>
                                    </p:animEffect>
                                  </p:childTnLst>
                                </p:cTn>
                              </p:par>
                              <p:par>
                                <p:cTn id="36" presetID="22" presetClass="entr" presetSubtype="2" repeatCount="3000" fill="hold"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right)">
                                      <p:cBhvr>
                                        <p:cTn id="38" dur="1000"/>
                                        <p:tgtEl>
                                          <p:spTgt spid="5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repeatCount="3000" fill="hold" nodeType="click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wipe(down)">
                                      <p:cBhvr>
                                        <p:cTn id="49" dur="1000"/>
                                        <p:tgtEl>
                                          <p:spTgt spid="67"/>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0" fill="hold">
                      <p:stCondLst>
                        <p:cond delay="indefinite"/>
                      </p:stCondLst>
                      <p:childTnLst>
                        <p:par>
                          <p:cTn id="51" fill="hold">
                            <p:stCondLst>
                              <p:cond delay="0"/>
                            </p:stCondLst>
                            <p:childTnLst>
                              <p:par>
                                <p:cTn id="52" presetID="64" presetClass="path" presetSubtype="0" accel="50000" decel="50000" fill="hold" nodeType="clickEffect">
                                  <p:stCondLst>
                                    <p:cond delay="0"/>
                                  </p:stCondLst>
                                  <p:childTnLst>
                                    <p:animMotion origin="layout" path="M 3.33333E-6 -2.96296E-6 L 0.11458 -0.42685 " pathEditMode="relative" rAng="0" ptsTypes="AA">
                                      <p:cBhvr>
                                        <p:cTn id="53" dur="2000" fill="hold"/>
                                        <p:tgtEl>
                                          <p:spTgt spid="67"/>
                                        </p:tgtEl>
                                        <p:attrNameLst>
                                          <p:attrName>ppt_x</p:attrName>
                                          <p:attrName>ppt_y</p:attrName>
                                        </p:attrNameLst>
                                      </p:cBhvr>
                                      <p:rCtr x="5700" y="-21300"/>
                                    </p:animMotion>
                                  </p:childTnLst>
                                </p:cTn>
                              </p:par>
                            </p:childTnLst>
                          </p:cTn>
                        </p:par>
                        <p:par>
                          <p:cTn id="54" fill="hold">
                            <p:stCondLst>
                              <p:cond delay="2000"/>
                            </p:stCondLst>
                            <p:childTnLst>
                              <p:par>
                                <p:cTn id="55" presetID="4" presetClass="exit" presetSubtype="16" fill="hold" nodeType="afterEffect">
                                  <p:stCondLst>
                                    <p:cond delay="0"/>
                                  </p:stCondLst>
                                  <p:childTnLst>
                                    <p:animEffect transition="out" filter="box(in)">
                                      <p:cBhvr>
                                        <p:cTn id="56" dur="500"/>
                                        <p:tgtEl>
                                          <p:spTgt spid="67"/>
                                        </p:tgtEl>
                                      </p:cBhvr>
                                    </p:animEffect>
                                    <p:set>
                                      <p:cBhvr>
                                        <p:cTn id="57" dur="1" fill="hold">
                                          <p:stCondLst>
                                            <p:cond delay="499"/>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71"/>
          <p:cNvSpPr txBox="1"/>
          <p:nvPr/>
        </p:nvSpPr>
        <p:spPr>
          <a:xfrm>
            <a:off x="2209800" y="3203575"/>
            <a:ext cx="1516063" cy="2359025"/>
          </a:xfrm>
          <a:prstGeom prst="rect">
            <a:avLst/>
          </a:prstGeom>
          <a:noFill/>
          <a:ln w="9525">
            <a:noFill/>
          </a:ln>
        </p:spPr>
        <p:txBody>
          <a:bodyPr/>
          <a:lstStyle/>
          <a:p>
            <a:endParaRPr dirty="0">
              <a:latin typeface="Arial" panose="020B0604020202020204" pitchFamily="34" charset="0"/>
              <a:ea typeface="VNI-Trung Kien" pitchFamily="2" charset="0"/>
            </a:endParaRPr>
          </a:p>
        </p:txBody>
      </p:sp>
      <p:pic>
        <p:nvPicPr>
          <p:cNvPr id="28675" name="Picture 80" descr="h8.bmp"/>
          <p:cNvPicPr>
            <a:picLocks noChangeAspect="1"/>
          </p:cNvPicPr>
          <p:nvPr/>
        </p:nvPicPr>
        <p:blipFill>
          <a:blip r:embed="rId4"/>
          <a:stretch>
            <a:fillRect/>
          </a:stretch>
        </p:blipFill>
        <p:spPr>
          <a:xfrm>
            <a:off x="2209800" y="533400"/>
            <a:ext cx="4581525" cy="2813050"/>
          </a:xfrm>
          <a:prstGeom prst="rect">
            <a:avLst/>
          </a:prstGeom>
          <a:noFill/>
          <a:ln w="9525">
            <a:noFill/>
          </a:ln>
        </p:spPr>
      </p:pic>
      <p:cxnSp>
        <p:nvCxnSpPr>
          <p:cNvPr id="24583" name="Straight Arrow Connector 85"/>
          <p:cNvCxnSpPr/>
          <p:nvPr/>
        </p:nvCxnSpPr>
        <p:spPr>
          <a:xfrm>
            <a:off x="5692775" y="4724400"/>
            <a:ext cx="304800" cy="1588"/>
          </a:xfrm>
          <a:prstGeom prst="straightConnector1">
            <a:avLst/>
          </a:prstGeom>
          <a:ln w="38100" cap="flat" cmpd="sng">
            <a:solidFill>
              <a:schemeClr val="bg1"/>
            </a:solidFill>
            <a:prstDash val="solid"/>
            <a:headEnd type="none" w="med" len="med"/>
            <a:tailEnd type="arrow" w="med" len="med"/>
          </a:ln>
        </p:spPr>
      </p:cxnSp>
      <p:cxnSp>
        <p:nvCxnSpPr>
          <p:cNvPr id="24584" name="Straight Arrow Connector 86"/>
          <p:cNvCxnSpPr/>
          <p:nvPr/>
        </p:nvCxnSpPr>
        <p:spPr>
          <a:xfrm>
            <a:off x="6191250" y="4724400"/>
            <a:ext cx="304800" cy="1588"/>
          </a:xfrm>
          <a:prstGeom prst="straightConnector1">
            <a:avLst/>
          </a:prstGeom>
          <a:ln w="38100" cap="flat" cmpd="sng">
            <a:solidFill>
              <a:schemeClr val="bg1"/>
            </a:solidFill>
            <a:prstDash val="solid"/>
            <a:headEnd type="none" w="med" len="med"/>
            <a:tailEnd type="arrow" w="med" len="med"/>
          </a:ln>
        </p:spPr>
      </p:cxnSp>
      <p:pic>
        <p:nvPicPr>
          <p:cNvPr id="28678" name="Picture 28" descr="BAR"/>
          <p:cNvPicPr preferRelativeResize="0">
            <a:picLocks noChangeAspect="1"/>
          </p:cNvPicPr>
          <p:nvPr/>
        </p:nvPicPr>
        <p:blipFill>
          <a:blip r:embed="rId5"/>
          <a:stretch>
            <a:fillRect/>
          </a:stretch>
        </p:blipFill>
        <p:spPr>
          <a:xfrm rot="-5400000">
            <a:off x="5676900" y="3390900"/>
            <a:ext cx="6858000" cy="74613"/>
          </a:xfrm>
          <a:prstGeom prst="rect">
            <a:avLst/>
          </a:prstGeom>
          <a:noFill/>
          <a:ln w="9525">
            <a:noFill/>
          </a:ln>
        </p:spPr>
      </p:pic>
      <p:pic>
        <p:nvPicPr>
          <p:cNvPr id="28679" name="Picture 29" descr="BAR"/>
          <p:cNvPicPr preferRelativeResize="0">
            <a:picLocks noChangeAspect="1"/>
          </p:cNvPicPr>
          <p:nvPr/>
        </p:nvPicPr>
        <p:blipFill>
          <a:blip r:embed="rId5"/>
          <a:stretch>
            <a:fillRect/>
          </a:stretch>
        </p:blipFill>
        <p:spPr>
          <a:xfrm rot="-5400000">
            <a:off x="-3390900" y="3390900"/>
            <a:ext cx="6858000" cy="74613"/>
          </a:xfrm>
          <a:prstGeom prst="rect">
            <a:avLst/>
          </a:prstGeom>
          <a:noFill/>
          <a:ln w="9525">
            <a:noFill/>
          </a:ln>
        </p:spPr>
      </p:pic>
      <p:pic>
        <p:nvPicPr>
          <p:cNvPr id="28680" name="Picture 30" descr="BAR"/>
          <p:cNvPicPr preferRelativeResize="0">
            <a:picLocks noChangeAspect="1"/>
          </p:cNvPicPr>
          <p:nvPr/>
        </p:nvPicPr>
        <p:blipFill>
          <a:blip r:embed="rId5"/>
          <a:stretch>
            <a:fillRect/>
          </a:stretch>
        </p:blipFill>
        <p:spPr>
          <a:xfrm>
            <a:off x="0" y="0"/>
            <a:ext cx="9144000" cy="100013"/>
          </a:xfrm>
          <a:prstGeom prst="rect">
            <a:avLst/>
          </a:prstGeom>
          <a:noFill/>
          <a:ln w="9525">
            <a:noFill/>
          </a:ln>
        </p:spPr>
      </p:pic>
      <p:pic>
        <p:nvPicPr>
          <p:cNvPr id="28681" name="Picture 31" descr="BAR"/>
          <p:cNvPicPr preferRelativeResize="0">
            <a:picLocks noChangeAspect="1"/>
          </p:cNvPicPr>
          <p:nvPr/>
        </p:nvPicPr>
        <p:blipFill>
          <a:blip r:embed="rId5"/>
          <a:stretch>
            <a:fillRect/>
          </a:stretch>
        </p:blipFill>
        <p:spPr>
          <a:xfrm>
            <a:off x="0" y="6757988"/>
            <a:ext cx="9144000" cy="100012"/>
          </a:xfrm>
          <a:prstGeom prst="rect">
            <a:avLst/>
          </a:prstGeom>
          <a:noFill/>
          <a:ln w="9525">
            <a:noFill/>
          </a:ln>
        </p:spPr>
      </p:pic>
      <p:pic>
        <p:nvPicPr>
          <p:cNvPr id="28682" name="AutoShape 42"/>
          <p:cNvPicPr/>
          <p:nvPr/>
        </p:nvPicPr>
        <p:blipFill>
          <a:blip r:embed="rId6">
            <a:lum bright="-35999"/>
          </a:blip>
          <a:stretch>
            <a:fillRect/>
          </a:stretch>
        </p:blipFill>
        <p:spPr>
          <a:xfrm>
            <a:off x="2590800" y="3352800"/>
            <a:ext cx="1779588" cy="3028950"/>
          </a:xfrm>
          <a:prstGeom prst="rect">
            <a:avLst/>
          </a:prstGeom>
          <a:noFill/>
          <a:ln w="9525">
            <a:noFill/>
          </a:ln>
        </p:spPr>
      </p:pic>
      <p:grpSp>
        <p:nvGrpSpPr>
          <p:cNvPr id="2" name="Group 11"/>
          <p:cNvGrpSpPr/>
          <p:nvPr/>
        </p:nvGrpSpPr>
        <p:grpSpPr bwMode="auto">
          <a:xfrm rot="17526179">
            <a:off x="3100946" y="4054048"/>
            <a:ext cx="2307436" cy="1667660"/>
            <a:chOff x="4765" y="4780"/>
            <a:chExt cx="1355" cy="760"/>
          </a:xfrm>
          <a:scene3d>
            <a:camera prst="isometricOffAxis2Top">
              <a:rot lat="18000000" lon="2400000" rev="8400000"/>
            </a:camera>
            <a:lightRig rig="threePt" dir="t"/>
          </a:scene3d>
        </p:grpSpPr>
        <p:sp>
          <p:nvSpPr>
            <p:cNvPr id="13" name="Line 34"/>
            <p:cNvSpPr>
              <a:spLocks noChangeShapeType="1"/>
            </p:cNvSpPr>
            <p:nvPr/>
          </p:nvSpPr>
          <p:spPr bwMode="auto">
            <a:xfrm>
              <a:off x="5585" y="5420"/>
              <a:ext cx="432" cy="1"/>
            </a:xfrm>
            <a:prstGeom prst="line">
              <a:avLst/>
            </a:pr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4" name="Line 35"/>
            <p:cNvSpPr>
              <a:spLocks noChangeShapeType="1"/>
            </p:cNvSpPr>
            <p:nvPr/>
          </p:nvSpPr>
          <p:spPr bwMode="auto">
            <a:xfrm>
              <a:off x="5585" y="5350"/>
              <a:ext cx="418" cy="1"/>
            </a:xfrm>
            <a:prstGeom prst="line">
              <a:avLst/>
            </a:pr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 name="Line 36"/>
            <p:cNvSpPr>
              <a:spLocks noChangeShapeType="1"/>
            </p:cNvSpPr>
            <p:nvPr/>
          </p:nvSpPr>
          <p:spPr bwMode="auto">
            <a:xfrm>
              <a:off x="5565" y="5270"/>
              <a:ext cx="518" cy="1"/>
            </a:xfrm>
            <a:prstGeom prst="line">
              <a:avLst/>
            </a:pr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Arc 37"/>
            <p:cNvSpPr/>
            <p:nvPr/>
          </p:nvSpPr>
          <p:spPr bwMode="auto">
            <a:xfrm rot="6401806">
              <a:off x="5184" y="4871"/>
              <a:ext cx="202" cy="180"/>
            </a:xfrm>
            <a:custGeom>
              <a:avLst/>
              <a:gdLst>
                <a:gd name="T0" fmla="*/ 0 w 16846"/>
                <a:gd name="T1" fmla="*/ 0 h 21600"/>
                <a:gd name="T2" fmla="*/ 202 w 16846"/>
                <a:gd name="T3" fmla="*/ 67 h 21600"/>
                <a:gd name="T4" fmla="*/ 0 w 16846"/>
                <a:gd name="T5" fmla="*/ 180 h 21600"/>
                <a:gd name="T6" fmla="*/ 0 60000 65536"/>
                <a:gd name="T7" fmla="*/ 0 60000 65536"/>
                <a:gd name="T8" fmla="*/ 0 60000 65536"/>
                <a:gd name="T9" fmla="*/ 0 w 16846"/>
                <a:gd name="T10" fmla="*/ 0 h 21600"/>
                <a:gd name="T11" fmla="*/ 16846 w 16846"/>
                <a:gd name="T12" fmla="*/ 21600 h 21600"/>
              </a:gdLst>
              <a:ahLst/>
              <a:cxnLst>
                <a:cxn ang="T6">
                  <a:pos x="T0" y="T1"/>
                </a:cxn>
                <a:cxn ang="T7">
                  <a:pos x="T2" y="T3"/>
                </a:cxn>
                <a:cxn ang="T8">
                  <a:pos x="T4" y="T5"/>
                </a:cxn>
              </a:cxnLst>
              <a:rect l="T9" t="T10" r="T11" b="T12"/>
              <a:pathLst>
                <a:path w="16846" h="21600" fill="none" extrusionOk="0">
                  <a:moveTo>
                    <a:pt x="-1" y="0"/>
                  </a:moveTo>
                  <a:cubicBezTo>
                    <a:pt x="6550" y="0"/>
                    <a:pt x="12746" y="2972"/>
                    <a:pt x="16846" y="8080"/>
                  </a:cubicBezTo>
                </a:path>
                <a:path w="16846" h="21600" stroke="0" extrusionOk="0">
                  <a:moveTo>
                    <a:pt x="-1" y="0"/>
                  </a:moveTo>
                  <a:cubicBezTo>
                    <a:pt x="6550" y="0"/>
                    <a:pt x="12746" y="2972"/>
                    <a:pt x="16846" y="8080"/>
                  </a:cubicBezTo>
                  <a:lnTo>
                    <a:pt x="0" y="21600"/>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7" name="Arc 38"/>
            <p:cNvSpPr/>
            <p:nvPr/>
          </p:nvSpPr>
          <p:spPr bwMode="auto">
            <a:xfrm rot="17382954" flipV="1">
              <a:off x="5696" y="518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8" name="Arc 39"/>
            <p:cNvSpPr/>
            <p:nvPr/>
          </p:nvSpPr>
          <p:spPr bwMode="auto">
            <a:xfrm rot="17382954" flipV="1">
              <a:off x="5516" y="518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9" name="Arc 40"/>
            <p:cNvSpPr/>
            <p:nvPr/>
          </p:nvSpPr>
          <p:spPr bwMode="auto">
            <a:xfrm rot="17382954" flipV="1">
              <a:off x="5686" y="517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 name="Arc 41"/>
            <p:cNvSpPr/>
            <p:nvPr/>
          </p:nvSpPr>
          <p:spPr bwMode="auto">
            <a:xfrm rot="17382954" flipV="1">
              <a:off x="5496" y="518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 name="Arc 42"/>
            <p:cNvSpPr/>
            <p:nvPr/>
          </p:nvSpPr>
          <p:spPr bwMode="auto">
            <a:xfrm rot="17382954" flipV="1">
              <a:off x="5586" y="524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2" name="Arc 43"/>
            <p:cNvSpPr/>
            <p:nvPr/>
          </p:nvSpPr>
          <p:spPr bwMode="auto">
            <a:xfrm rot="17382954" flipV="1">
              <a:off x="5566" y="524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3" name="Arc 44"/>
            <p:cNvSpPr/>
            <p:nvPr/>
          </p:nvSpPr>
          <p:spPr bwMode="auto">
            <a:xfrm rot="17382954" flipV="1">
              <a:off x="5766" y="524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4" name="Arc 45"/>
            <p:cNvSpPr/>
            <p:nvPr/>
          </p:nvSpPr>
          <p:spPr bwMode="auto">
            <a:xfrm rot="17382954" flipV="1">
              <a:off x="5756" y="525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5" name="Arc 46"/>
            <p:cNvSpPr/>
            <p:nvPr/>
          </p:nvSpPr>
          <p:spPr bwMode="auto">
            <a:xfrm rot="17382954" flipV="1">
              <a:off x="5586" y="532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 name="Arc 47"/>
            <p:cNvSpPr/>
            <p:nvPr/>
          </p:nvSpPr>
          <p:spPr bwMode="auto">
            <a:xfrm rot="17382954" flipV="1">
              <a:off x="5606" y="532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7" name="Arc 48"/>
            <p:cNvSpPr/>
            <p:nvPr/>
          </p:nvSpPr>
          <p:spPr bwMode="auto">
            <a:xfrm rot="17382954" flipV="1">
              <a:off x="5816" y="532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8" name="Arc 49"/>
            <p:cNvSpPr/>
            <p:nvPr/>
          </p:nvSpPr>
          <p:spPr bwMode="auto">
            <a:xfrm rot="17382954" flipV="1">
              <a:off x="5796" y="532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9" name="Arc 50"/>
            <p:cNvSpPr/>
            <p:nvPr/>
          </p:nvSpPr>
          <p:spPr bwMode="auto">
            <a:xfrm rot="5400000">
              <a:off x="6020" y="5255"/>
              <a:ext cx="86" cy="115"/>
            </a:xfrm>
            <a:custGeom>
              <a:avLst/>
              <a:gdLst>
                <a:gd name="T0" fmla="*/ 0 w 43200"/>
                <a:gd name="T1" fmla="*/ 81 h 31665"/>
                <a:gd name="T2" fmla="*/ 81 w 43200"/>
                <a:gd name="T3" fmla="*/ 115 h 31665"/>
                <a:gd name="T4" fmla="*/ 43 w 43200"/>
                <a:gd name="T5" fmla="*/ 78 h 31665"/>
                <a:gd name="T6" fmla="*/ 0 60000 65536"/>
                <a:gd name="T7" fmla="*/ 0 60000 65536"/>
                <a:gd name="T8" fmla="*/ 0 60000 65536"/>
                <a:gd name="T9" fmla="*/ 0 w 43200"/>
                <a:gd name="T10" fmla="*/ 0 h 31665"/>
                <a:gd name="T11" fmla="*/ 43200 w 43200"/>
                <a:gd name="T12" fmla="*/ 31665 h 31665"/>
              </a:gdLst>
              <a:ahLst/>
              <a:cxnLst>
                <a:cxn ang="T6">
                  <a:pos x="T0" y="T1"/>
                </a:cxn>
                <a:cxn ang="T7">
                  <a:pos x="T2" y="T3"/>
                </a:cxn>
                <a:cxn ang="T8">
                  <a:pos x="T4" y="T5"/>
                </a:cxn>
              </a:cxnLst>
              <a:rect l="T9" t="T10" r="T11" b="T12"/>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 name="Line 51"/>
            <p:cNvSpPr>
              <a:spLocks noChangeShapeType="1"/>
            </p:cNvSpPr>
            <p:nvPr/>
          </p:nvSpPr>
          <p:spPr bwMode="auto">
            <a:xfrm>
              <a:off x="5595" y="5490"/>
              <a:ext cx="288" cy="1"/>
            </a:xfrm>
            <a:prstGeom prst="line">
              <a:avLst/>
            </a:pr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1" name="Arc 52"/>
            <p:cNvSpPr/>
            <p:nvPr/>
          </p:nvSpPr>
          <p:spPr bwMode="auto">
            <a:xfrm rot="5400000">
              <a:off x="5901" y="5394"/>
              <a:ext cx="64" cy="115"/>
            </a:xfrm>
            <a:custGeom>
              <a:avLst/>
              <a:gdLst>
                <a:gd name="T0" fmla="*/ 0 w 43200"/>
                <a:gd name="T1" fmla="*/ 81 h 31665"/>
                <a:gd name="T2" fmla="*/ 60 w 43200"/>
                <a:gd name="T3" fmla="*/ 115 h 31665"/>
                <a:gd name="T4" fmla="*/ 32 w 43200"/>
                <a:gd name="T5" fmla="*/ 78 h 31665"/>
                <a:gd name="T6" fmla="*/ 0 60000 65536"/>
                <a:gd name="T7" fmla="*/ 0 60000 65536"/>
                <a:gd name="T8" fmla="*/ 0 60000 65536"/>
                <a:gd name="T9" fmla="*/ 0 w 43200"/>
                <a:gd name="T10" fmla="*/ 0 h 31665"/>
                <a:gd name="T11" fmla="*/ 43200 w 43200"/>
                <a:gd name="T12" fmla="*/ 31665 h 31665"/>
              </a:gdLst>
              <a:ahLst/>
              <a:cxnLst>
                <a:cxn ang="T6">
                  <a:pos x="T0" y="T1"/>
                </a:cxn>
                <a:cxn ang="T7">
                  <a:pos x="T2" y="T3"/>
                </a:cxn>
                <a:cxn ang="T8">
                  <a:pos x="T4" y="T5"/>
                </a:cxn>
              </a:cxnLst>
              <a:rect l="T9" t="T10" r="T11" b="T12"/>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2" name="Arc 53"/>
            <p:cNvSpPr/>
            <p:nvPr/>
          </p:nvSpPr>
          <p:spPr bwMode="auto">
            <a:xfrm rot="17382954" flipV="1">
              <a:off x="5696" y="538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3" name="Arc 54"/>
            <p:cNvSpPr/>
            <p:nvPr/>
          </p:nvSpPr>
          <p:spPr bwMode="auto">
            <a:xfrm rot="17382954" flipV="1">
              <a:off x="5546" y="538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4" name="Arc 55"/>
            <p:cNvSpPr/>
            <p:nvPr/>
          </p:nvSpPr>
          <p:spPr bwMode="auto">
            <a:xfrm rot="17382954" flipV="1">
              <a:off x="5526" y="538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5" name="Arc 56"/>
            <p:cNvSpPr/>
            <p:nvPr/>
          </p:nvSpPr>
          <p:spPr bwMode="auto">
            <a:xfrm rot="10295798">
              <a:off x="4945" y="5360"/>
              <a:ext cx="720" cy="180"/>
            </a:xfrm>
            <a:custGeom>
              <a:avLst/>
              <a:gdLst>
                <a:gd name="T0" fmla="*/ 0 w 21600"/>
                <a:gd name="T1" fmla="*/ 0 h 21600"/>
                <a:gd name="T2" fmla="*/ 720 w 21600"/>
                <a:gd name="T3" fmla="*/ 180 h 21600"/>
                <a:gd name="T4" fmla="*/ 0 w 21600"/>
                <a:gd name="T5" fmla="*/ 18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6" name="Arc 57"/>
            <p:cNvSpPr/>
            <p:nvPr/>
          </p:nvSpPr>
          <p:spPr bwMode="auto">
            <a:xfrm rot="1989342" flipH="1">
              <a:off x="5185" y="4780"/>
              <a:ext cx="130" cy="374"/>
            </a:xfrm>
            <a:custGeom>
              <a:avLst/>
              <a:gdLst>
                <a:gd name="T0" fmla="*/ 0 w 21600"/>
                <a:gd name="T1" fmla="*/ 0 h 21600"/>
                <a:gd name="T2" fmla="*/ 130 w 21600"/>
                <a:gd name="T3" fmla="*/ 374 h 21600"/>
                <a:gd name="T4" fmla="*/ 0 w 21600"/>
                <a:gd name="T5" fmla="*/ 37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7" name="Arc 58"/>
            <p:cNvSpPr/>
            <p:nvPr/>
          </p:nvSpPr>
          <p:spPr bwMode="auto">
            <a:xfrm rot="2056161">
              <a:off x="5303" y="4824"/>
              <a:ext cx="101" cy="115"/>
            </a:xfrm>
            <a:custGeom>
              <a:avLst/>
              <a:gdLst>
                <a:gd name="T0" fmla="*/ 0 w 43200"/>
                <a:gd name="T1" fmla="*/ 81 h 31665"/>
                <a:gd name="T2" fmla="*/ 95 w 43200"/>
                <a:gd name="T3" fmla="*/ 115 h 31665"/>
                <a:gd name="T4" fmla="*/ 51 w 43200"/>
                <a:gd name="T5" fmla="*/ 78 h 31665"/>
                <a:gd name="T6" fmla="*/ 0 60000 65536"/>
                <a:gd name="T7" fmla="*/ 0 60000 65536"/>
                <a:gd name="T8" fmla="*/ 0 60000 65536"/>
                <a:gd name="T9" fmla="*/ 0 w 43200"/>
                <a:gd name="T10" fmla="*/ 0 h 31665"/>
                <a:gd name="T11" fmla="*/ 43200 w 43200"/>
                <a:gd name="T12" fmla="*/ 31665 h 31665"/>
              </a:gdLst>
              <a:ahLst/>
              <a:cxnLst>
                <a:cxn ang="T6">
                  <a:pos x="T0" y="T1"/>
                </a:cxn>
                <a:cxn ang="T7">
                  <a:pos x="T2" y="T3"/>
                </a:cxn>
                <a:cxn ang="T8">
                  <a:pos x="T4" y="T5"/>
                </a:cxn>
              </a:cxnLst>
              <a:rect l="T9" t="T10" r="T11" b="T12"/>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8" name="Line 59"/>
            <p:cNvSpPr>
              <a:spLocks noChangeShapeType="1"/>
            </p:cNvSpPr>
            <p:nvPr/>
          </p:nvSpPr>
          <p:spPr bwMode="auto">
            <a:xfrm>
              <a:off x="4765" y="5440"/>
              <a:ext cx="187" cy="1"/>
            </a:xfrm>
            <a:prstGeom prst="line">
              <a:avLst/>
            </a:pr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9" name="Arc 60"/>
            <p:cNvSpPr/>
            <p:nvPr/>
          </p:nvSpPr>
          <p:spPr bwMode="auto">
            <a:xfrm rot="10800000">
              <a:off x="5285" y="5030"/>
              <a:ext cx="720" cy="180"/>
            </a:xfrm>
            <a:custGeom>
              <a:avLst/>
              <a:gdLst>
                <a:gd name="T0" fmla="*/ 0 w 21600"/>
                <a:gd name="T1" fmla="*/ 0 h 21600"/>
                <a:gd name="T2" fmla="*/ 720 w 21600"/>
                <a:gd name="T3" fmla="*/ 180 h 21600"/>
                <a:gd name="T4" fmla="*/ 0 w 21600"/>
                <a:gd name="T5" fmla="*/ 18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0" name="Arc 61"/>
            <p:cNvSpPr/>
            <p:nvPr/>
          </p:nvSpPr>
          <p:spPr bwMode="auto">
            <a:xfrm rot="17382954" flipV="1">
              <a:off x="5426" y="524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 name="Arc 62"/>
            <p:cNvSpPr/>
            <p:nvPr/>
          </p:nvSpPr>
          <p:spPr bwMode="auto">
            <a:xfrm rot="5400000">
              <a:off x="5987" y="5328"/>
              <a:ext cx="72" cy="115"/>
            </a:xfrm>
            <a:custGeom>
              <a:avLst/>
              <a:gdLst>
                <a:gd name="T0" fmla="*/ 0 w 43200"/>
                <a:gd name="T1" fmla="*/ 81 h 31665"/>
                <a:gd name="T2" fmla="*/ 68 w 43200"/>
                <a:gd name="T3" fmla="*/ 115 h 31665"/>
                <a:gd name="T4" fmla="*/ 36 w 43200"/>
                <a:gd name="T5" fmla="*/ 78 h 31665"/>
                <a:gd name="T6" fmla="*/ 0 60000 65536"/>
                <a:gd name="T7" fmla="*/ 0 60000 65536"/>
                <a:gd name="T8" fmla="*/ 0 60000 65536"/>
                <a:gd name="T9" fmla="*/ 0 w 43200"/>
                <a:gd name="T10" fmla="*/ 0 h 31665"/>
                <a:gd name="T11" fmla="*/ 43200 w 43200"/>
                <a:gd name="T12" fmla="*/ 31665 h 31665"/>
              </a:gdLst>
              <a:ahLst/>
              <a:cxnLst>
                <a:cxn ang="T6">
                  <a:pos x="T0" y="T1"/>
                </a:cxn>
                <a:cxn ang="T7">
                  <a:pos x="T2" y="T3"/>
                </a:cxn>
                <a:cxn ang="T8">
                  <a:pos x="T4" y="T5"/>
                </a:cxn>
              </a:cxnLst>
              <a:rect l="T9" t="T10" r="T11" b="T12"/>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2" name="Arc 63"/>
            <p:cNvSpPr/>
            <p:nvPr/>
          </p:nvSpPr>
          <p:spPr bwMode="auto">
            <a:xfrm rot="17382954" flipV="1">
              <a:off x="5231" y="4854"/>
              <a:ext cx="29" cy="181"/>
            </a:xfrm>
            <a:custGeom>
              <a:avLst/>
              <a:gdLst>
                <a:gd name="T0" fmla="*/ 0 w 15835"/>
                <a:gd name="T1" fmla="*/ 0 h 21600"/>
                <a:gd name="T2" fmla="*/ 29 w 15835"/>
                <a:gd name="T3" fmla="*/ 58 h 21600"/>
                <a:gd name="T4" fmla="*/ 0 w 15835"/>
                <a:gd name="T5" fmla="*/ 181 h 21600"/>
                <a:gd name="T6" fmla="*/ 0 60000 65536"/>
                <a:gd name="T7" fmla="*/ 0 60000 65536"/>
                <a:gd name="T8" fmla="*/ 0 60000 65536"/>
                <a:gd name="T9" fmla="*/ 0 w 15835"/>
                <a:gd name="T10" fmla="*/ 0 h 21600"/>
                <a:gd name="T11" fmla="*/ 15835 w 15835"/>
                <a:gd name="T12" fmla="*/ 21600 h 21600"/>
              </a:gdLst>
              <a:ahLst/>
              <a:cxnLst>
                <a:cxn ang="T6">
                  <a:pos x="T0" y="T1"/>
                </a:cxn>
                <a:cxn ang="T7">
                  <a:pos x="T2" y="T3"/>
                </a:cxn>
                <a:cxn ang="T8">
                  <a:pos x="T4" y="T5"/>
                </a:cxn>
              </a:cxnLst>
              <a:rect l="T9" t="T10" r="T11" b="T12"/>
              <a:pathLst>
                <a:path w="15835" h="21600" fill="none" extrusionOk="0">
                  <a:moveTo>
                    <a:pt x="-1" y="0"/>
                  </a:moveTo>
                  <a:cubicBezTo>
                    <a:pt x="6009" y="0"/>
                    <a:pt x="11747" y="2503"/>
                    <a:pt x="15834" y="6909"/>
                  </a:cubicBezTo>
                </a:path>
                <a:path w="15835" h="21600" stroke="0" extrusionOk="0">
                  <a:moveTo>
                    <a:pt x="-1" y="0"/>
                  </a:moveTo>
                  <a:cubicBezTo>
                    <a:pt x="6009" y="0"/>
                    <a:pt x="11747" y="2503"/>
                    <a:pt x="15834" y="6909"/>
                  </a:cubicBezTo>
                  <a:lnTo>
                    <a:pt x="0" y="21600"/>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3" name="Arc 64"/>
            <p:cNvSpPr/>
            <p:nvPr/>
          </p:nvSpPr>
          <p:spPr bwMode="auto">
            <a:xfrm rot="4595910" flipV="1">
              <a:off x="5166" y="4919"/>
              <a:ext cx="179" cy="141"/>
            </a:xfrm>
            <a:custGeom>
              <a:avLst/>
              <a:gdLst>
                <a:gd name="T0" fmla="*/ 118 w 20705"/>
                <a:gd name="T1" fmla="*/ 0 h 16755"/>
                <a:gd name="T2" fmla="*/ 179 w 20705"/>
                <a:gd name="T3" fmla="*/ 89 h 16755"/>
                <a:gd name="T4" fmla="*/ 0 w 20705"/>
                <a:gd name="T5" fmla="*/ 141 h 16755"/>
                <a:gd name="T6" fmla="*/ 0 60000 65536"/>
                <a:gd name="T7" fmla="*/ 0 60000 65536"/>
                <a:gd name="T8" fmla="*/ 0 60000 65536"/>
                <a:gd name="T9" fmla="*/ 0 w 20705"/>
                <a:gd name="T10" fmla="*/ 0 h 16755"/>
                <a:gd name="T11" fmla="*/ 20705 w 20705"/>
                <a:gd name="T12" fmla="*/ 16755 h 16755"/>
              </a:gdLst>
              <a:ahLst/>
              <a:cxnLst>
                <a:cxn ang="T6">
                  <a:pos x="T0" y="T1"/>
                </a:cxn>
                <a:cxn ang="T7">
                  <a:pos x="T2" y="T3"/>
                </a:cxn>
                <a:cxn ang="T8">
                  <a:pos x="T4" y="T5"/>
                </a:cxn>
              </a:cxnLst>
              <a:rect l="T9" t="T10" r="T11" b="T12"/>
              <a:pathLst>
                <a:path w="20705" h="16755" fill="none" extrusionOk="0">
                  <a:moveTo>
                    <a:pt x="13631" y="0"/>
                  </a:moveTo>
                  <a:cubicBezTo>
                    <a:pt x="17002" y="2742"/>
                    <a:pt x="19467" y="6437"/>
                    <a:pt x="20705" y="10601"/>
                  </a:cubicBezTo>
                </a:path>
                <a:path w="20705" h="16755" stroke="0" extrusionOk="0">
                  <a:moveTo>
                    <a:pt x="13631" y="0"/>
                  </a:moveTo>
                  <a:cubicBezTo>
                    <a:pt x="17002" y="2742"/>
                    <a:pt x="19467" y="6437"/>
                    <a:pt x="20705" y="10601"/>
                  </a:cubicBezTo>
                  <a:lnTo>
                    <a:pt x="0" y="16755"/>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4" name="Arc 65"/>
            <p:cNvSpPr/>
            <p:nvPr/>
          </p:nvSpPr>
          <p:spPr bwMode="auto">
            <a:xfrm rot="5400000">
              <a:off x="5999" y="5196"/>
              <a:ext cx="58" cy="86"/>
            </a:xfrm>
            <a:custGeom>
              <a:avLst/>
              <a:gdLst>
                <a:gd name="T0" fmla="*/ 0 w 43200"/>
                <a:gd name="T1" fmla="*/ 61 h 31665"/>
                <a:gd name="T2" fmla="*/ 55 w 43200"/>
                <a:gd name="T3" fmla="*/ 86 h 31665"/>
                <a:gd name="T4" fmla="*/ 29 w 43200"/>
                <a:gd name="T5" fmla="*/ 59 h 31665"/>
                <a:gd name="T6" fmla="*/ 0 60000 65536"/>
                <a:gd name="T7" fmla="*/ 0 60000 65536"/>
                <a:gd name="T8" fmla="*/ 0 60000 65536"/>
                <a:gd name="T9" fmla="*/ 0 w 43200"/>
                <a:gd name="T10" fmla="*/ 0 h 31665"/>
                <a:gd name="T11" fmla="*/ 43200 w 43200"/>
                <a:gd name="T12" fmla="*/ 31665 h 31665"/>
              </a:gdLst>
              <a:ahLst/>
              <a:cxnLst>
                <a:cxn ang="T6">
                  <a:pos x="T0" y="T1"/>
                </a:cxn>
                <a:cxn ang="T7">
                  <a:pos x="T2" y="T3"/>
                </a:cxn>
                <a:cxn ang="T8">
                  <a:pos x="T4" y="T5"/>
                </a:cxn>
              </a:cxnLst>
              <a:rect l="T9" t="T10" r="T11" b="T12"/>
              <a:pathLst>
                <a:path w="43200" h="31665" fill="none"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path>
                <a:path w="43200" h="31665" stroke="0" extrusionOk="0">
                  <a:moveTo>
                    <a:pt x="15" y="22424"/>
                  </a:moveTo>
                  <a:cubicBezTo>
                    <a:pt x="5" y="22149"/>
                    <a:pt x="0" y="21874"/>
                    <a:pt x="0" y="21600"/>
                  </a:cubicBezTo>
                  <a:cubicBezTo>
                    <a:pt x="0" y="9670"/>
                    <a:pt x="9670" y="0"/>
                    <a:pt x="21600" y="0"/>
                  </a:cubicBezTo>
                  <a:cubicBezTo>
                    <a:pt x="33529" y="0"/>
                    <a:pt x="43200" y="9670"/>
                    <a:pt x="43200" y="21600"/>
                  </a:cubicBezTo>
                  <a:cubicBezTo>
                    <a:pt x="43200" y="25107"/>
                    <a:pt x="42345" y="28561"/>
                    <a:pt x="40711" y="31664"/>
                  </a:cubicBezTo>
                  <a:lnTo>
                    <a:pt x="21600" y="21600"/>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5" name="Arc 66"/>
            <p:cNvSpPr/>
            <p:nvPr/>
          </p:nvSpPr>
          <p:spPr bwMode="auto">
            <a:xfrm rot="17382954" flipV="1">
              <a:off x="5426" y="532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6" name="Arc 67"/>
            <p:cNvSpPr/>
            <p:nvPr/>
          </p:nvSpPr>
          <p:spPr bwMode="auto">
            <a:xfrm rot="17382954" flipV="1">
              <a:off x="5386" y="5169"/>
              <a:ext cx="137" cy="160"/>
            </a:xfrm>
            <a:custGeom>
              <a:avLst/>
              <a:gdLst>
                <a:gd name="T0" fmla="*/ 88 w 15835"/>
                <a:gd name="T1" fmla="*/ 0 h 19064"/>
                <a:gd name="T2" fmla="*/ 137 w 15835"/>
                <a:gd name="T3" fmla="*/ 37 h 19064"/>
                <a:gd name="T4" fmla="*/ 0 w 15835"/>
                <a:gd name="T5" fmla="*/ 160 h 19064"/>
                <a:gd name="T6" fmla="*/ 0 60000 65536"/>
                <a:gd name="T7" fmla="*/ 0 60000 65536"/>
                <a:gd name="T8" fmla="*/ 0 60000 65536"/>
                <a:gd name="T9" fmla="*/ 0 w 15835"/>
                <a:gd name="T10" fmla="*/ 0 h 19064"/>
                <a:gd name="T11" fmla="*/ 15835 w 15835"/>
                <a:gd name="T12" fmla="*/ 19064 h 19064"/>
              </a:gdLst>
              <a:ahLst/>
              <a:cxnLst>
                <a:cxn ang="T6">
                  <a:pos x="T0" y="T1"/>
                </a:cxn>
                <a:cxn ang="T7">
                  <a:pos x="T2" y="T3"/>
                </a:cxn>
                <a:cxn ang="T8">
                  <a:pos x="T4" y="T5"/>
                </a:cxn>
              </a:cxnLst>
              <a:rect l="T9" t="T10" r="T11" b="T12"/>
              <a:pathLst>
                <a:path w="15835" h="19064" fill="none" extrusionOk="0">
                  <a:moveTo>
                    <a:pt x="10154" y="-1"/>
                  </a:moveTo>
                  <a:cubicBezTo>
                    <a:pt x="12278" y="1130"/>
                    <a:pt x="14198" y="2609"/>
                    <a:pt x="15834" y="4373"/>
                  </a:cubicBezTo>
                </a:path>
                <a:path w="15835" h="19064" stroke="0" extrusionOk="0">
                  <a:moveTo>
                    <a:pt x="10154" y="-1"/>
                  </a:moveTo>
                  <a:cubicBezTo>
                    <a:pt x="12278" y="1130"/>
                    <a:pt x="14198" y="2609"/>
                    <a:pt x="15834" y="4373"/>
                  </a:cubicBezTo>
                  <a:lnTo>
                    <a:pt x="0" y="19064"/>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7" name="Arc 68"/>
            <p:cNvSpPr/>
            <p:nvPr/>
          </p:nvSpPr>
          <p:spPr bwMode="auto">
            <a:xfrm rot="-7538389">
              <a:off x="5368" y="5257"/>
              <a:ext cx="244" cy="130"/>
            </a:xfrm>
            <a:custGeom>
              <a:avLst/>
              <a:gdLst>
                <a:gd name="T0" fmla="*/ 0 w 18301"/>
                <a:gd name="T1" fmla="*/ 0 h 21600"/>
                <a:gd name="T2" fmla="*/ 244 w 18301"/>
                <a:gd name="T3" fmla="*/ 61 h 21600"/>
                <a:gd name="T4" fmla="*/ 0 w 18301"/>
                <a:gd name="T5" fmla="*/ 130 h 21600"/>
                <a:gd name="T6" fmla="*/ 0 60000 65536"/>
                <a:gd name="T7" fmla="*/ 0 60000 65536"/>
                <a:gd name="T8" fmla="*/ 0 60000 65536"/>
                <a:gd name="T9" fmla="*/ 0 w 18301"/>
                <a:gd name="T10" fmla="*/ 0 h 21600"/>
                <a:gd name="T11" fmla="*/ 18301 w 18301"/>
                <a:gd name="T12" fmla="*/ 21600 h 21600"/>
              </a:gdLst>
              <a:ahLst/>
              <a:cxnLst>
                <a:cxn ang="T6">
                  <a:pos x="T0" y="T1"/>
                </a:cxn>
                <a:cxn ang="T7">
                  <a:pos x="T2" y="T3"/>
                </a:cxn>
                <a:cxn ang="T8">
                  <a:pos x="T4" y="T5"/>
                </a:cxn>
              </a:cxnLst>
              <a:rect l="T9" t="T10" r="T11" b="T12"/>
              <a:pathLst>
                <a:path w="18301" h="21600" fill="none" extrusionOk="0">
                  <a:moveTo>
                    <a:pt x="-1" y="0"/>
                  </a:moveTo>
                  <a:cubicBezTo>
                    <a:pt x="7436" y="0"/>
                    <a:pt x="14350" y="3825"/>
                    <a:pt x="18300" y="10126"/>
                  </a:cubicBezTo>
                </a:path>
                <a:path w="18301" h="21600" stroke="0" extrusionOk="0">
                  <a:moveTo>
                    <a:pt x="-1" y="0"/>
                  </a:moveTo>
                  <a:cubicBezTo>
                    <a:pt x="7436" y="0"/>
                    <a:pt x="14350" y="3825"/>
                    <a:pt x="18300" y="10126"/>
                  </a:cubicBezTo>
                  <a:lnTo>
                    <a:pt x="0" y="21600"/>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8" name="Arc 69"/>
            <p:cNvSpPr/>
            <p:nvPr/>
          </p:nvSpPr>
          <p:spPr bwMode="auto">
            <a:xfrm rot="-6355699">
              <a:off x="5242" y="5186"/>
              <a:ext cx="230" cy="130"/>
            </a:xfrm>
            <a:custGeom>
              <a:avLst/>
              <a:gdLst>
                <a:gd name="T0" fmla="*/ 0 w 21600"/>
                <a:gd name="T1" fmla="*/ 0 h 21600"/>
                <a:gd name="T2" fmla="*/ 230 w 21600"/>
                <a:gd name="T3" fmla="*/ 130 h 21600"/>
                <a:gd name="T4" fmla="*/ 0 w 21600"/>
                <a:gd name="T5" fmla="*/ 13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9" name="Arc 70"/>
            <p:cNvSpPr/>
            <p:nvPr/>
          </p:nvSpPr>
          <p:spPr bwMode="auto">
            <a:xfrm rot="8974941">
              <a:off x="5026" y="5129"/>
              <a:ext cx="288" cy="130"/>
            </a:xfrm>
            <a:custGeom>
              <a:avLst/>
              <a:gdLst>
                <a:gd name="T0" fmla="*/ 0 w 21600"/>
                <a:gd name="T1" fmla="*/ 0 h 21600"/>
                <a:gd name="T2" fmla="*/ 288 w 21600"/>
                <a:gd name="T3" fmla="*/ 130 h 21600"/>
                <a:gd name="T4" fmla="*/ 0 w 21600"/>
                <a:gd name="T5" fmla="*/ 13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0" name="Arc 71"/>
            <p:cNvSpPr/>
            <p:nvPr/>
          </p:nvSpPr>
          <p:spPr bwMode="auto">
            <a:xfrm rot="-3471052">
              <a:off x="4928" y="5117"/>
              <a:ext cx="244" cy="130"/>
            </a:xfrm>
            <a:custGeom>
              <a:avLst/>
              <a:gdLst>
                <a:gd name="T0" fmla="*/ 0 w 18301"/>
                <a:gd name="T1" fmla="*/ 0 h 21600"/>
                <a:gd name="T2" fmla="*/ 244 w 18301"/>
                <a:gd name="T3" fmla="*/ 61 h 21600"/>
                <a:gd name="T4" fmla="*/ 0 w 18301"/>
                <a:gd name="T5" fmla="*/ 130 h 21600"/>
                <a:gd name="T6" fmla="*/ 0 60000 65536"/>
                <a:gd name="T7" fmla="*/ 0 60000 65536"/>
                <a:gd name="T8" fmla="*/ 0 60000 65536"/>
                <a:gd name="T9" fmla="*/ 0 w 18301"/>
                <a:gd name="T10" fmla="*/ 0 h 21600"/>
                <a:gd name="T11" fmla="*/ 18301 w 18301"/>
                <a:gd name="T12" fmla="*/ 21600 h 21600"/>
              </a:gdLst>
              <a:ahLst/>
              <a:cxnLst>
                <a:cxn ang="T6">
                  <a:pos x="T0" y="T1"/>
                </a:cxn>
                <a:cxn ang="T7">
                  <a:pos x="T2" y="T3"/>
                </a:cxn>
                <a:cxn ang="T8">
                  <a:pos x="T4" y="T5"/>
                </a:cxn>
              </a:cxnLst>
              <a:rect l="T9" t="T10" r="T11" b="T12"/>
              <a:pathLst>
                <a:path w="18301" h="21600" fill="none" extrusionOk="0">
                  <a:moveTo>
                    <a:pt x="-1" y="0"/>
                  </a:moveTo>
                  <a:cubicBezTo>
                    <a:pt x="7436" y="0"/>
                    <a:pt x="14350" y="3825"/>
                    <a:pt x="18300" y="10126"/>
                  </a:cubicBezTo>
                </a:path>
                <a:path w="18301" h="21600" stroke="0" extrusionOk="0">
                  <a:moveTo>
                    <a:pt x="-1" y="0"/>
                  </a:moveTo>
                  <a:cubicBezTo>
                    <a:pt x="7436" y="0"/>
                    <a:pt x="14350" y="3825"/>
                    <a:pt x="18300" y="10126"/>
                  </a:cubicBezTo>
                  <a:lnTo>
                    <a:pt x="0" y="21600"/>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1" name="Line 72"/>
            <p:cNvSpPr>
              <a:spLocks noChangeShapeType="1"/>
            </p:cNvSpPr>
            <p:nvPr/>
          </p:nvSpPr>
          <p:spPr bwMode="auto">
            <a:xfrm>
              <a:off x="4765" y="5200"/>
              <a:ext cx="187" cy="1"/>
            </a:xfrm>
            <a:prstGeom prst="line">
              <a:avLst/>
            </a:pr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2" name="Arc 73"/>
            <p:cNvSpPr/>
            <p:nvPr/>
          </p:nvSpPr>
          <p:spPr bwMode="auto">
            <a:xfrm rot="8303060" flipV="1">
              <a:off x="4895" y="5240"/>
              <a:ext cx="179" cy="141"/>
            </a:xfrm>
            <a:custGeom>
              <a:avLst/>
              <a:gdLst>
                <a:gd name="T0" fmla="*/ 118 w 20705"/>
                <a:gd name="T1" fmla="*/ 0 h 16755"/>
                <a:gd name="T2" fmla="*/ 179 w 20705"/>
                <a:gd name="T3" fmla="*/ 89 h 16755"/>
                <a:gd name="T4" fmla="*/ 0 w 20705"/>
                <a:gd name="T5" fmla="*/ 141 h 16755"/>
                <a:gd name="T6" fmla="*/ 0 60000 65536"/>
                <a:gd name="T7" fmla="*/ 0 60000 65536"/>
                <a:gd name="T8" fmla="*/ 0 60000 65536"/>
                <a:gd name="T9" fmla="*/ 0 w 20705"/>
                <a:gd name="T10" fmla="*/ 0 h 16755"/>
                <a:gd name="T11" fmla="*/ 20705 w 20705"/>
                <a:gd name="T12" fmla="*/ 16755 h 16755"/>
              </a:gdLst>
              <a:ahLst/>
              <a:cxnLst>
                <a:cxn ang="T6">
                  <a:pos x="T0" y="T1"/>
                </a:cxn>
                <a:cxn ang="T7">
                  <a:pos x="T2" y="T3"/>
                </a:cxn>
                <a:cxn ang="T8">
                  <a:pos x="T4" y="T5"/>
                </a:cxn>
              </a:cxnLst>
              <a:rect l="T9" t="T10" r="T11" b="T12"/>
              <a:pathLst>
                <a:path w="20705" h="16755" fill="none" extrusionOk="0">
                  <a:moveTo>
                    <a:pt x="13631" y="0"/>
                  </a:moveTo>
                  <a:cubicBezTo>
                    <a:pt x="17002" y="2742"/>
                    <a:pt x="19467" y="6437"/>
                    <a:pt x="20705" y="10601"/>
                  </a:cubicBezTo>
                </a:path>
                <a:path w="20705" h="16755" stroke="0" extrusionOk="0">
                  <a:moveTo>
                    <a:pt x="13631" y="0"/>
                  </a:moveTo>
                  <a:cubicBezTo>
                    <a:pt x="17002" y="2742"/>
                    <a:pt x="19467" y="6437"/>
                    <a:pt x="20705" y="10601"/>
                  </a:cubicBezTo>
                  <a:lnTo>
                    <a:pt x="0" y="16755"/>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3" name="Arc 74"/>
            <p:cNvSpPr/>
            <p:nvPr/>
          </p:nvSpPr>
          <p:spPr bwMode="auto">
            <a:xfrm rot="8303060" flipV="1">
              <a:off x="4925" y="5300"/>
              <a:ext cx="179" cy="141"/>
            </a:xfrm>
            <a:custGeom>
              <a:avLst/>
              <a:gdLst>
                <a:gd name="T0" fmla="*/ 118 w 20705"/>
                <a:gd name="T1" fmla="*/ 0 h 16755"/>
                <a:gd name="T2" fmla="*/ 179 w 20705"/>
                <a:gd name="T3" fmla="*/ 89 h 16755"/>
                <a:gd name="T4" fmla="*/ 0 w 20705"/>
                <a:gd name="T5" fmla="*/ 141 h 16755"/>
                <a:gd name="T6" fmla="*/ 0 60000 65536"/>
                <a:gd name="T7" fmla="*/ 0 60000 65536"/>
                <a:gd name="T8" fmla="*/ 0 60000 65536"/>
                <a:gd name="T9" fmla="*/ 0 w 20705"/>
                <a:gd name="T10" fmla="*/ 0 h 16755"/>
                <a:gd name="T11" fmla="*/ 20705 w 20705"/>
                <a:gd name="T12" fmla="*/ 16755 h 16755"/>
              </a:gdLst>
              <a:ahLst/>
              <a:cxnLst>
                <a:cxn ang="T6">
                  <a:pos x="T0" y="T1"/>
                </a:cxn>
                <a:cxn ang="T7">
                  <a:pos x="T2" y="T3"/>
                </a:cxn>
                <a:cxn ang="T8">
                  <a:pos x="T4" y="T5"/>
                </a:cxn>
              </a:cxnLst>
              <a:rect l="T9" t="T10" r="T11" b="T12"/>
              <a:pathLst>
                <a:path w="20705" h="16755" fill="none" extrusionOk="0">
                  <a:moveTo>
                    <a:pt x="13631" y="0"/>
                  </a:moveTo>
                  <a:cubicBezTo>
                    <a:pt x="17002" y="2742"/>
                    <a:pt x="19467" y="6437"/>
                    <a:pt x="20705" y="10601"/>
                  </a:cubicBezTo>
                </a:path>
                <a:path w="20705" h="16755" stroke="0" extrusionOk="0">
                  <a:moveTo>
                    <a:pt x="13631" y="0"/>
                  </a:moveTo>
                  <a:cubicBezTo>
                    <a:pt x="17002" y="2742"/>
                    <a:pt x="19467" y="6437"/>
                    <a:pt x="20705" y="10601"/>
                  </a:cubicBezTo>
                  <a:lnTo>
                    <a:pt x="0" y="16755"/>
                  </a:lnTo>
                  <a:close/>
                </a:path>
              </a:pathLst>
            </a:custGeom>
            <a:noFill/>
            <a:ln w="38100">
              <a:solidFill>
                <a:schemeClr val="tx1"/>
              </a:solidFill>
              <a:round/>
            </a:ln>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cxnSp>
        <p:nvCxnSpPr>
          <p:cNvPr id="55" name="Straight Arrow Connector 54"/>
          <p:cNvCxnSpPr/>
          <p:nvPr/>
        </p:nvCxnSpPr>
        <p:spPr>
          <a:xfrm rot="10800000">
            <a:off x="5486400" y="4114800"/>
            <a:ext cx="1447800" cy="1588"/>
          </a:xfrm>
          <a:prstGeom prst="straightConnector1">
            <a:avLst/>
          </a:prstGeom>
          <a:ln w="76200">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0800000">
            <a:off x="5486400" y="5943600"/>
            <a:ext cx="1447800" cy="1588"/>
          </a:xfrm>
          <a:prstGeom prst="straightConnector1">
            <a:avLst/>
          </a:prstGeom>
          <a:ln w="76200">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10800000">
            <a:off x="5486400" y="4570413"/>
            <a:ext cx="1447800" cy="1588"/>
          </a:xfrm>
          <a:prstGeom prst="straightConnector1">
            <a:avLst/>
          </a:prstGeom>
          <a:ln w="76200">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0800000">
            <a:off x="5486400" y="5027613"/>
            <a:ext cx="1447800" cy="1588"/>
          </a:xfrm>
          <a:prstGeom prst="straightConnector1">
            <a:avLst/>
          </a:prstGeom>
          <a:ln w="76200">
            <a:solidFill>
              <a:srgbClr val="10C907"/>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0800000">
            <a:off x="5486400" y="5486400"/>
            <a:ext cx="1447800" cy="1588"/>
          </a:xfrm>
          <a:prstGeom prst="straightConnector1">
            <a:avLst/>
          </a:prstGeom>
          <a:ln w="76200">
            <a:solidFill>
              <a:srgbClr val="10C907"/>
            </a:solidFill>
            <a:tailEnd type="arrow"/>
          </a:ln>
        </p:spPr>
        <p:style>
          <a:lnRef idx="1">
            <a:schemeClr val="accent1"/>
          </a:lnRef>
          <a:fillRef idx="0">
            <a:schemeClr val="accent1"/>
          </a:fillRef>
          <a:effectRef idx="0">
            <a:schemeClr val="accent1"/>
          </a:effectRef>
          <a:fontRef idx="minor">
            <a:schemeClr val="tx1"/>
          </a:fontRef>
        </p:style>
      </p:cxnSp>
      <p:sp>
        <p:nvSpPr>
          <p:cNvPr id="61" name="Text Box 32"/>
          <p:cNvSpPr txBox="1">
            <a:spLocks noChangeArrowheads="1"/>
          </p:cNvSpPr>
          <p:nvPr/>
        </p:nvSpPr>
        <p:spPr bwMode="auto">
          <a:xfrm>
            <a:off x="4419600" y="3124200"/>
            <a:ext cx="533400" cy="430213"/>
          </a:xfrm>
          <a:prstGeom prst="rect">
            <a:avLst/>
          </a:prstGeom>
          <a:gradFill rotWithShape="1">
            <a:gsLst>
              <a:gs pos="0">
                <a:schemeClr val="bg1"/>
              </a:gs>
              <a:gs pos="100000">
                <a:srgbClr val="B3D9FF"/>
              </a:gs>
            </a:gsLst>
            <a:path path="shape">
              <a:fillToRect l="50000" t="50000" r="50000" b="50000"/>
            </a:path>
          </a:gradFill>
          <a:ln w="9525">
            <a:solidFill>
              <a:srgbClr val="0000CC"/>
            </a:solidFill>
            <a:miter lim="800000"/>
          </a:ln>
          <a:effectLst>
            <a:outerShdw dist="107763" dir="2700000" algn="ctr" rotWithShape="0">
              <a:schemeClr val="bg2">
                <a:alpha val="50000"/>
              </a:schemeClr>
            </a:outerShdw>
          </a:effectLst>
        </p:spPr>
        <p:txBody>
          <a:bodyPr lIns="0" tIns="0" rIns="0" bIns="0">
            <a:spAutoFit/>
          </a:bodyPr>
          <a:lstStyle/>
          <a:p>
            <a:pPr marR="0" algn="ctr" defTabSz="914400" rtl="0" fontAlgn="auto">
              <a:spcBef>
                <a:spcPct val="50000"/>
              </a:spcBef>
              <a:spcAft>
                <a:spcPts val="0"/>
              </a:spcAft>
              <a:buClrTx/>
              <a:buSzTx/>
              <a:buFontTx/>
              <a:buNone/>
              <a:defRPr/>
            </a:pPr>
            <a:r>
              <a:rPr kumimoji="0" lang="en-US" sz="2800" b="1" kern="1200" cap="none" spc="0" normalizeH="0" baseline="0" noProof="0" dirty="0">
                <a:solidFill>
                  <a:srgbClr val="0000CC"/>
                </a:solidFill>
                <a:effectLst>
                  <a:outerShdw blurRad="38100" dist="38100" dir="2700000" algn="tl">
                    <a:srgbClr val="C0C0C0"/>
                  </a:outerShdw>
                </a:effectLst>
                <a:latin typeface="VNI-Meli" pitchFamily="2" charset="0"/>
                <a:ea typeface="+mn-ea"/>
                <a:cs typeface="+mn-cs"/>
              </a:rPr>
              <a:t>C</a:t>
            </a:r>
          </a:p>
        </p:txBody>
      </p:sp>
      <p:sp>
        <p:nvSpPr>
          <p:cNvPr id="62" name="Text Box 34"/>
          <p:cNvSpPr txBox="1">
            <a:spLocks noChangeArrowheads="1"/>
          </p:cNvSpPr>
          <p:nvPr/>
        </p:nvSpPr>
        <p:spPr bwMode="auto">
          <a:xfrm>
            <a:off x="2971800" y="6172200"/>
            <a:ext cx="533400" cy="430213"/>
          </a:xfrm>
          <a:prstGeom prst="rect">
            <a:avLst/>
          </a:prstGeom>
          <a:gradFill rotWithShape="1">
            <a:gsLst>
              <a:gs pos="0">
                <a:schemeClr val="bg1"/>
              </a:gs>
              <a:gs pos="100000">
                <a:srgbClr val="FFD8D5"/>
              </a:gs>
            </a:gsLst>
            <a:path path="shape">
              <a:fillToRect l="50000" t="50000" r="50000" b="50000"/>
            </a:path>
          </a:gradFill>
          <a:ln w="9525">
            <a:solidFill>
              <a:srgbClr val="FF0000"/>
            </a:solidFill>
            <a:miter lim="800000"/>
          </a:ln>
          <a:effectLst>
            <a:outerShdw dist="107763" dir="2700000" algn="ctr" rotWithShape="0">
              <a:schemeClr val="bg2">
                <a:alpha val="50000"/>
              </a:schemeClr>
            </a:outerShdw>
          </a:effectLst>
        </p:spPr>
        <p:txBody>
          <a:bodyPr lIns="0" tIns="0" rIns="0" bIns="0">
            <a:spAutoFit/>
          </a:bodyPr>
          <a:lstStyle/>
          <a:p>
            <a:pPr marR="0" algn="ctr" defTabSz="914400" rtl="0" fontAlgn="auto">
              <a:spcBef>
                <a:spcPct val="50000"/>
              </a:spcBef>
              <a:spcAft>
                <a:spcPts val="0"/>
              </a:spcAft>
              <a:buClrTx/>
              <a:buSzTx/>
              <a:buFontTx/>
              <a:buNone/>
              <a:defRPr/>
            </a:pPr>
            <a:r>
              <a:rPr kumimoji="0" lang="en-US" sz="2800" b="1" kern="1200" cap="none" spc="0" normalizeH="0" baseline="0" noProof="0" dirty="0">
                <a:solidFill>
                  <a:srgbClr val="FF0000"/>
                </a:solidFill>
                <a:effectLst>
                  <a:outerShdw blurRad="38100" dist="38100" dir="2700000" algn="tl">
                    <a:srgbClr val="C0C0C0"/>
                  </a:outerShdw>
                </a:effectLst>
                <a:latin typeface="VNI-Meli" pitchFamily="2" charset="0"/>
                <a:ea typeface="+mn-ea"/>
                <a:cs typeface="+mn-cs"/>
              </a:rPr>
              <a:t>D</a:t>
            </a:r>
          </a:p>
        </p:txBody>
      </p:sp>
      <p:cxnSp>
        <p:nvCxnSpPr>
          <p:cNvPr id="63" name="Straight Arrow Connector 62"/>
          <p:cNvCxnSpPr/>
          <p:nvPr/>
        </p:nvCxnSpPr>
        <p:spPr>
          <a:xfrm rot="5400000">
            <a:off x="2781300" y="4381500"/>
            <a:ext cx="1447800" cy="762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a:off x="3924300" y="4914900"/>
            <a:ext cx="20574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0-#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8682"/>
                                        </p:tgtEl>
                                        <p:attrNameLst>
                                          <p:attrName>style.visibility</p:attrName>
                                        </p:attrNameLst>
                                      </p:cBhvr>
                                      <p:to>
                                        <p:strVal val="visible"/>
                                      </p:to>
                                    </p:set>
                                    <p:anim calcmode="lin" valueType="num">
                                      <p:cBhvr additive="base">
                                        <p:cTn id="11" dur="500" fill="hold"/>
                                        <p:tgtEl>
                                          <p:spTgt spid="28682"/>
                                        </p:tgtEl>
                                        <p:attrNameLst>
                                          <p:attrName>ppt_x</p:attrName>
                                        </p:attrNameLst>
                                      </p:cBhvr>
                                      <p:tavLst>
                                        <p:tav tm="0">
                                          <p:val>
                                            <p:strVal val="0-#ppt_w/2"/>
                                          </p:val>
                                        </p:tav>
                                        <p:tav tm="100000">
                                          <p:val>
                                            <p:strVal val="#ppt_x"/>
                                          </p:val>
                                        </p:tav>
                                      </p:tavLst>
                                    </p:anim>
                                    <p:anim calcmode="lin" valueType="num">
                                      <p:cBhvr additive="base">
                                        <p:cTn id="12" dur="500" fill="hold"/>
                                        <p:tgtEl>
                                          <p:spTgt spid="2868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0-#ppt_w/2"/>
                                          </p:val>
                                        </p:tav>
                                        <p:tav tm="100000">
                                          <p:val>
                                            <p:strVal val="#ppt_x"/>
                                          </p:val>
                                        </p:tav>
                                      </p:tavLst>
                                    </p:anim>
                                    <p:anim calcmode="lin" valueType="num">
                                      <p:cBhvr additive="base">
                                        <p:cTn id="16"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repeatCount="3000"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ipe(up)">
                                      <p:cBhvr>
                                        <p:cTn id="21" dur="1000"/>
                                        <p:tgtEl>
                                          <p:spTgt spid="63"/>
                                        </p:tgtEl>
                                      </p:cBhvr>
                                    </p:animEffec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2" repeatCount="3000" fill="hold" nodeType="clickEffect">
                                  <p:stCondLst>
                                    <p:cond delay="0"/>
                                  </p:stCondLst>
                                  <p:childTnLst>
                                    <p:set>
                                      <p:cBhvr>
                                        <p:cTn id="25" dur="1" fill="hold">
                                          <p:stCondLst>
                                            <p:cond delay="0"/>
                                          </p:stCondLst>
                                        </p:cTn>
                                        <p:tgtEl>
                                          <p:spTgt spid="24583"/>
                                        </p:tgtEl>
                                        <p:attrNameLst>
                                          <p:attrName>style.visibility</p:attrName>
                                        </p:attrNameLst>
                                      </p:cBhvr>
                                      <p:to>
                                        <p:strVal val="visible"/>
                                      </p:to>
                                    </p:set>
                                    <p:animEffect transition="in" filter="wipe(right)">
                                      <p:cBhvr>
                                        <p:cTn id="26" dur="1000"/>
                                        <p:tgtEl>
                                          <p:spTgt spid="24583"/>
                                        </p:tgtEl>
                                      </p:cBhvr>
                                    </p:animEffect>
                                  </p:childTnLst>
                                </p:cTn>
                              </p:par>
                              <p:par>
                                <p:cTn id="27" presetID="22" presetClass="entr" presetSubtype="2" repeatCount="3000" fill="hold" nodeType="withEffect">
                                  <p:stCondLst>
                                    <p:cond delay="0"/>
                                  </p:stCondLst>
                                  <p:childTnLst>
                                    <p:set>
                                      <p:cBhvr>
                                        <p:cTn id="28" dur="1" fill="hold">
                                          <p:stCondLst>
                                            <p:cond delay="0"/>
                                          </p:stCondLst>
                                        </p:cTn>
                                        <p:tgtEl>
                                          <p:spTgt spid="24584"/>
                                        </p:tgtEl>
                                        <p:attrNameLst>
                                          <p:attrName>style.visibility</p:attrName>
                                        </p:attrNameLst>
                                      </p:cBhvr>
                                      <p:to>
                                        <p:strVal val="visible"/>
                                      </p:to>
                                    </p:set>
                                    <p:animEffect transition="in" filter="wipe(right)">
                                      <p:cBhvr>
                                        <p:cTn id="29" dur="1000"/>
                                        <p:tgtEl>
                                          <p:spTgt spid="24584"/>
                                        </p:tgtEl>
                                      </p:cBhvr>
                                    </p:animEffect>
                                  </p:childTnLst>
                                </p:cTn>
                              </p:par>
                              <p:par>
                                <p:cTn id="30" presetID="22" presetClass="entr" presetSubtype="2" repeatCount="3000"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right)">
                                      <p:cBhvr>
                                        <p:cTn id="32" dur="1000"/>
                                        <p:tgtEl>
                                          <p:spTgt spid="55"/>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par>
                                <p:cTn id="33" presetID="22" presetClass="entr" presetSubtype="2" repeatCount="300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right)">
                                      <p:cBhvr>
                                        <p:cTn id="35" dur="1000"/>
                                        <p:tgtEl>
                                          <p:spTgt spid="56"/>
                                        </p:tgtEl>
                                      </p:cBhvr>
                                    </p:animEffect>
                                  </p:childTnLst>
                                </p:cTn>
                              </p:par>
                              <p:par>
                                <p:cTn id="36" presetID="22" presetClass="entr" presetSubtype="2" repeatCount="3000" fill="hold"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right)">
                                      <p:cBhvr>
                                        <p:cTn id="38" dur="1000"/>
                                        <p:tgtEl>
                                          <p:spTgt spid="57"/>
                                        </p:tgtEl>
                                      </p:cBhvr>
                                    </p:animEffect>
                                  </p:childTnLst>
                                </p:cTn>
                              </p:par>
                              <p:par>
                                <p:cTn id="39" presetID="22" presetClass="entr" presetSubtype="2" repeatCount="300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right)">
                                      <p:cBhvr>
                                        <p:cTn id="41" dur="1000"/>
                                        <p:tgtEl>
                                          <p:spTgt spid="58"/>
                                        </p:tgtEl>
                                      </p:cBhvr>
                                    </p:animEffect>
                                  </p:childTnLst>
                                </p:cTn>
                              </p:par>
                              <p:par>
                                <p:cTn id="42" presetID="22" presetClass="entr" presetSubtype="2" repeatCount="3000" fill="hold" nodeType="with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wipe(right)">
                                      <p:cBhvr>
                                        <p:cTn id="44" dur="1000"/>
                                        <p:tgtEl>
                                          <p:spTgt spid="5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1" repeatCount="3000" fill="hold" nodeType="click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wipe(up)">
                                      <p:cBhvr>
                                        <p:cTn id="55" dur="1000"/>
                                        <p:tgtEl>
                                          <p:spTgt spid="67"/>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6" fill="hold">
                      <p:stCondLst>
                        <p:cond delay="indefinite"/>
                      </p:stCondLst>
                      <p:childTnLst>
                        <p:par>
                          <p:cTn id="57" fill="hold">
                            <p:stCondLst>
                              <p:cond delay="0"/>
                            </p:stCondLst>
                            <p:childTnLst>
                              <p:par>
                                <p:cTn id="58" presetID="64" presetClass="path" presetSubtype="0" accel="50000" decel="50000" fill="hold" nodeType="clickEffect">
                                  <p:stCondLst>
                                    <p:cond delay="0"/>
                                  </p:stCondLst>
                                  <p:childTnLst>
                                    <p:animMotion origin="layout" path="M 3.33333E-6 3.33333E-6 L -0.01667 -0.41667 " pathEditMode="relative" rAng="0" ptsTypes="AA">
                                      <p:cBhvr>
                                        <p:cTn id="59" dur="2000" fill="hold"/>
                                        <p:tgtEl>
                                          <p:spTgt spid="67"/>
                                        </p:tgtEl>
                                        <p:attrNameLst>
                                          <p:attrName>ppt_x</p:attrName>
                                          <p:attrName>ppt_y</p:attrName>
                                        </p:attrNameLst>
                                      </p:cBhvr>
                                      <p:rCtr x="-800" y="-20800"/>
                                    </p:animMotion>
                                  </p:childTnLst>
                                </p:cTn>
                              </p:par>
                            </p:childTnLst>
                          </p:cTn>
                        </p:par>
                        <p:par>
                          <p:cTn id="60" fill="hold">
                            <p:stCondLst>
                              <p:cond delay="2000"/>
                            </p:stCondLst>
                            <p:childTnLst>
                              <p:par>
                                <p:cTn id="61" presetID="4" presetClass="exit" presetSubtype="16" fill="hold" nodeType="afterEffect">
                                  <p:stCondLst>
                                    <p:cond delay="0"/>
                                  </p:stCondLst>
                                  <p:childTnLst>
                                    <p:animEffect transition="out" filter="box(in)">
                                      <p:cBhvr>
                                        <p:cTn id="62" dur="500"/>
                                        <p:tgtEl>
                                          <p:spTgt spid="67"/>
                                        </p:tgtEl>
                                      </p:cBhvr>
                                    </p:animEffect>
                                    <p:set>
                                      <p:cBhvr>
                                        <p:cTn id="63" dur="1" fill="hold">
                                          <p:stCondLst>
                                            <p:cond delay="499"/>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90714" y="39139"/>
            <a:ext cx="8977086" cy="6818861"/>
          </a:xfrm>
          <a:prstGeom prst="rect">
            <a:avLst/>
          </a:prstGeom>
          <a:solidFill>
            <a:srgbClr val="FFFFFF"/>
          </a:solidFill>
          <a:ln w="9525">
            <a:solidFill>
              <a:schemeClr val="tx1"/>
            </a:solidFill>
            <a:miter lim="800000"/>
          </a:ln>
          <a:scene3d>
            <a:camera prst="orthographicFront"/>
            <a:lightRig rig="threePt" dir="t"/>
          </a:scene3d>
          <a:sp3d>
            <a:bevelT w="114300" prst="artDeco"/>
          </a:sp3d>
        </p:spPr>
        <p:txBody>
          <a:bodyPr wrap="none" anchor="ctr"/>
          <a:lstStyle/>
          <a:p>
            <a:endParaRPr>
              <a:solidFill>
                <a:srgbClr val="3333CC"/>
              </a:solidFill>
              <a:latin typeface="Arial" panose="020B0604020202020204" pitchFamily="34" charset="0"/>
              <a:ea typeface="VNI-Trung Kien" pitchFamily="2" charset="0"/>
            </a:endParaRPr>
          </a:p>
        </p:txBody>
      </p:sp>
      <p:sp>
        <p:nvSpPr>
          <p:cNvPr id="13324" name="Text Box 14"/>
          <p:cNvSpPr txBox="1"/>
          <p:nvPr/>
        </p:nvSpPr>
        <p:spPr>
          <a:xfrm>
            <a:off x="1828800" y="106363"/>
            <a:ext cx="4757737" cy="583565"/>
          </a:xfrm>
          <a:prstGeom prst="rect">
            <a:avLst/>
          </a:prstGeom>
          <a:noFill/>
          <a:ln w="9525">
            <a:noFill/>
          </a:ln>
        </p:spPr>
        <p:txBody>
          <a:bodyPr wrap="square">
            <a:spAutoFit/>
          </a:bodyPr>
          <a:lstStyle/>
          <a:p>
            <a:pPr algn="ctr"/>
            <a:r>
              <a:rPr sz="3200" b="1" i="0" dirty="0">
                <a:solidFill>
                  <a:srgbClr val="FF0000"/>
                </a:solidFill>
                <a:latin typeface="Times New Roman" pitchFamily="18" charset="0"/>
                <a:ea typeface="VNI-Trung Kien" pitchFamily="2" charset="0"/>
                <a:cs typeface="Times New Roman" pitchFamily="18" charset="0"/>
              </a:rPr>
              <a:t> </a:t>
            </a:r>
            <a:r>
              <a:rPr sz="3200" b="1" i="0" dirty="0" err="1">
                <a:solidFill>
                  <a:srgbClr val="FF0000"/>
                </a:solidFill>
                <a:latin typeface="Times New Roman" pitchFamily="18" charset="0"/>
                <a:ea typeface="VNI-Trung Kien" pitchFamily="2" charset="0"/>
                <a:cs typeface="Times New Roman" pitchFamily="18" charset="0"/>
              </a:rPr>
              <a:t>Bà</a:t>
            </a:r>
            <a:r>
              <a:rPr sz="3200" b="1" i="0" dirty="0" err="1">
                <a:solidFill>
                  <a:srgbClr val="FF0000"/>
                </a:solidFill>
                <a:latin typeface="Times New Roman" pitchFamily="18" charset="0"/>
                <a:cs typeface="Times New Roman" pitchFamily="18" charset="0"/>
              </a:rPr>
              <a:t>i</a:t>
            </a:r>
            <a:r>
              <a:rPr sz="3200" b="1" i="0" dirty="0">
                <a:solidFill>
                  <a:srgbClr val="FF0000"/>
                </a:solidFill>
                <a:latin typeface="Times New Roman" pitchFamily="18" charset="0"/>
                <a:ea typeface="VNI-Trung Kien" pitchFamily="2" charset="0"/>
                <a:cs typeface="Times New Roman" pitchFamily="18" charset="0"/>
              </a:rPr>
              <a:t> 27. LỰC ĐIỆN TỪ</a:t>
            </a:r>
          </a:p>
        </p:txBody>
      </p:sp>
      <p:sp>
        <p:nvSpPr>
          <p:cNvPr id="13325" name="Text Box 8"/>
          <p:cNvSpPr txBox="1"/>
          <p:nvPr/>
        </p:nvSpPr>
        <p:spPr>
          <a:xfrm>
            <a:off x="152400" y="685800"/>
            <a:ext cx="8610600" cy="523220"/>
          </a:xfrm>
          <a:prstGeom prst="rect">
            <a:avLst/>
          </a:prstGeom>
          <a:noFill/>
          <a:ln w="9525">
            <a:noFill/>
          </a:ln>
        </p:spPr>
        <p:txBody>
          <a:bodyPr wrap="square">
            <a:spAutoFit/>
          </a:bodyPr>
          <a:lstStyle/>
          <a:p>
            <a:pPr algn="l">
              <a:spcBef>
                <a:spcPct val="50000"/>
              </a:spcBef>
            </a:pPr>
            <a:r>
              <a:rPr sz="2800" b="1" i="0" u="sng" dirty="0">
                <a:solidFill>
                  <a:srgbClr val="3333CC"/>
                </a:solidFill>
                <a:latin typeface="Times New Roman" panose="02020603050405020304" pitchFamily="18" charset="0"/>
                <a:ea typeface="VNI-Trung Kien" pitchFamily="2" charset="0"/>
              </a:rPr>
              <a:t>I. </a:t>
            </a:r>
            <a:r>
              <a:rPr sz="2800" b="1" i="0" u="sng" dirty="0" err="1">
                <a:solidFill>
                  <a:srgbClr val="3333CC"/>
                </a:solidFill>
                <a:latin typeface="Times New Roman" panose="02020603050405020304" pitchFamily="18" charset="0"/>
                <a:ea typeface="VNI-Trung Kien" pitchFamily="2" charset="0"/>
              </a:rPr>
              <a:t>Tác</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dụng</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của</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từ</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trường</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lên</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dây</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dẫn</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có</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dòng</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điện</a:t>
            </a:r>
            <a:endParaRPr sz="2800" b="1" i="0" u="sng" dirty="0">
              <a:solidFill>
                <a:srgbClr val="3333CC"/>
              </a:solidFill>
              <a:latin typeface="Times New Roman" panose="02020603050405020304" pitchFamily="18" charset="0"/>
              <a:ea typeface="VNI-Trung Kien" pitchFamily="2" charset="0"/>
            </a:endParaRPr>
          </a:p>
        </p:txBody>
      </p:sp>
      <p:pic>
        <p:nvPicPr>
          <p:cNvPr id="13"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28600"/>
            <a:ext cx="7508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6"/>
          <p:cNvSpPr txBox="1"/>
          <p:nvPr/>
        </p:nvSpPr>
        <p:spPr>
          <a:xfrm>
            <a:off x="256540" y="1066800"/>
            <a:ext cx="8277860" cy="830997"/>
          </a:xfrm>
          <a:prstGeom prst="rect">
            <a:avLst/>
          </a:prstGeom>
          <a:noFill/>
          <a:ln w="9525">
            <a:noFill/>
          </a:ln>
        </p:spPr>
        <p:txBody>
          <a:bodyPr wrap="square">
            <a:spAutoFit/>
          </a:bodyPr>
          <a:lstStyle/>
          <a:p>
            <a:pPr algn="just">
              <a:spcBef>
                <a:spcPct val="50000"/>
              </a:spcBef>
            </a:pPr>
            <a:r>
              <a:rPr lang="en-US" sz="2400" i="0" dirty="0">
                <a:latin typeface="VNI-Times" pitchFamily="2" charset="0"/>
                <a:ea typeface="VNI-Trung Kien" pitchFamily="2" charset="0"/>
              </a:rPr>
              <a:t>+</a:t>
            </a:r>
            <a:r>
              <a:rPr sz="2400" i="0" dirty="0" err="1">
                <a:latin typeface="VNI-Times" pitchFamily="2" charset="0"/>
                <a:ea typeface="VNI-Trung Kien" pitchFamily="2" charset="0"/>
              </a:rPr>
              <a:t>Töø</a:t>
            </a:r>
            <a:r>
              <a:rPr sz="2400" i="0" dirty="0">
                <a:latin typeface="VNI-Times" pitchFamily="2" charset="0"/>
                <a:ea typeface="VNI-Trung Kien" pitchFamily="2" charset="0"/>
              </a:rPr>
              <a:t> </a:t>
            </a:r>
            <a:r>
              <a:rPr sz="2400" i="0" dirty="0" err="1">
                <a:latin typeface="VNI-Times" pitchFamily="2" charset="0"/>
                <a:ea typeface="VNI-Trung Kien" pitchFamily="2" charset="0"/>
              </a:rPr>
              <a:t>tröôøng</a:t>
            </a:r>
            <a:r>
              <a:rPr sz="2400" i="0" dirty="0">
                <a:latin typeface="VNI-Times" pitchFamily="2" charset="0"/>
                <a:ea typeface="VNI-Trung Kien" pitchFamily="2" charset="0"/>
              </a:rPr>
              <a:t> </a:t>
            </a:r>
            <a:r>
              <a:rPr sz="2400" i="0" dirty="0" err="1">
                <a:latin typeface="VNI-Times" pitchFamily="2" charset="0"/>
                <a:ea typeface="VNI-Trung Kien" pitchFamily="2" charset="0"/>
              </a:rPr>
              <a:t>taùc</a:t>
            </a:r>
            <a:r>
              <a:rPr sz="2400" i="0" dirty="0">
                <a:latin typeface="VNI-Times" pitchFamily="2" charset="0"/>
                <a:ea typeface="VNI-Trung Kien" pitchFamily="2" charset="0"/>
              </a:rPr>
              <a:t> </a:t>
            </a:r>
            <a:r>
              <a:rPr sz="2400" i="0" dirty="0" err="1">
                <a:latin typeface="VNI-Times" pitchFamily="2" charset="0"/>
                <a:ea typeface="VNI-Trung Kien" pitchFamily="2" charset="0"/>
              </a:rPr>
              <a:t>duïng</a:t>
            </a:r>
            <a:r>
              <a:rPr sz="2400" i="0" dirty="0">
                <a:latin typeface="VNI-Times" pitchFamily="2" charset="0"/>
                <a:ea typeface="VNI-Trung Kien" pitchFamily="2" charset="0"/>
              </a:rPr>
              <a:t> </a:t>
            </a:r>
            <a:r>
              <a:rPr sz="2400" i="0" dirty="0" err="1">
                <a:latin typeface="VNI-Times" pitchFamily="2" charset="0"/>
                <a:ea typeface="VNI-Trung Kien" pitchFamily="2" charset="0"/>
              </a:rPr>
              <a:t>löïc</a:t>
            </a:r>
            <a:r>
              <a:rPr sz="2400" dirty="0">
                <a:latin typeface="Arial" panose="020B0604020202020204" pitchFamily="34" charset="0"/>
                <a:ea typeface="VNI-Trung Kien" pitchFamily="2" charset="0"/>
              </a:rPr>
              <a:t> </a:t>
            </a:r>
            <a:r>
              <a:rPr sz="2400" i="0" dirty="0" err="1">
                <a:latin typeface="VNI-Times" pitchFamily="2" charset="0"/>
                <a:ea typeface="VNI-Trung Kien" pitchFamily="2" charset="0"/>
              </a:rPr>
              <a:t>leân</a:t>
            </a:r>
            <a:r>
              <a:rPr sz="2400" i="0" dirty="0">
                <a:latin typeface="VNI-Times" pitchFamily="2" charset="0"/>
                <a:ea typeface="VNI-Trung Kien" pitchFamily="2" charset="0"/>
              </a:rPr>
              <a:t> </a:t>
            </a:r>
            <a:r>
              <a:rPr sz="2400" i="0" dirty="0" err="1">
                <a:latin typeface="VNI-Times" pitchFamily="2" charset="0"/>
                <a:ea typeface="VNI-Trung Kien" pitchFamily="2" charset="0"/>
              </a:rPr>
              <a:t>ñoaïn</a:t>
            </a:r>
            <a:r>
              <a:rPr sz="2400" i="0" dirty="0">
                <a:latin typeface="VNI-Times" pitchFamily="2" charset="0"/>
                <a:ea typeface="VNI-Trung Kien" pitchFamily="2" charset="0"/>
              </a:rPr>
              <a:t> </a:t>
            </a:r>
            <a:r>
              <a:rPr sz="2400" i="0" dirty="0" err="1">
                <a:latin typeface="VNI-Times" pitchFamily="2" charset="0"/>
                <a:ea typeface="VNI-Trung Kien" pitchFamily="2" charset="0"/>
              </a:rPr>
              <a:t>daây</a:t>
            </a:r>
            <a:r>
              <a:rPr sz="2400" i="0" dirty="0">
                <a:latin typeface="VNI-Times" pitchFamily="2" charset="0"/>
                <a:ea typeface="VNI-Trung Kien" pitchFamily="2" charset="0"/>
              </a:rPr>
              <a:t> </a:t>
            </a:r>
            <a:r>
              <a:rPr sz="2400" i="0" dirty="0" err="1">
                <a:latin typeface="VNI-Times" pitchFamily="2" charset="0"/>
                <a:ea typeface="VNI-Trung Kien" pitchFamily="2" charset="0"/>
              </a:rPr>
              <a:t>daãn</a:t>
            </a:r>
            <a:r>
              <a:rPr sz="2400" i="0" dirty="0">
                <a:latin typeface="VNI-Times" pitchFamily="2" charset="0"/>
                <a:ea typeface="VNI-Trung Kien" pitchFamily="2" charset="0"/>
              </a:rPr>
              <a:t> AB </a:t>
            </a:r>
            <a:r>
              <a:rPr sz="2400" i="0" dirty="0" err="1">
                <a:latin typeface="VNI-Times" pitchFamily="2" charset="0"/>
                <a:ea typeface="VNI-Trung Kien" pitchFamily="2" charset="0"/>
              </a:rPr>
              <a:t>coù</a:t>
            </a:r>
            <a:r>
              <a:rPr sz="2400" i="0" dirty="0">
                <a:latin typeface="VNI-Times" pitchFamily="2" charset="0"/>
                <a:ea typeface="VNI-Trung Kien" pitchFamily="2" charset="0"/>
              </a:rPr>
              <a:t> </a:t>
            </a:r>
            <a:r>
              <a:rPr sz="2400" i="0" dirty="0" err="1">
                <a:latin typeface="VNI-Times" pitchFamily="2" charset="0"/>
                <a:ea typeface="VNI-Trung Kien" pitchFamily="2" charset="0"/>
              </a:rPr>
              <a:t>doøng</a:t>
            </a:r>
            <a:r>
              <a:rPr sz="2400" i="0" dirty="0">
                <a:latin typeface="VNI-Times" pitchFamily="2" charset="0"/>
                <a:ea typeface="VNI-Trung Kien" pitchFamily="2" charset="0"/>
              </a:rPr>
              <a:t> </a:t>
            </a:r>
            <a:r>
              <a:rPr sz="2400" i="0" dirty="0" err="1">
                <a:latin typeface="VNI-Times" pitchFamily="2" charset="0"/>
                <a:ea typeface="VNI-Trung Kien" pitchFamily="2" charset="0"/>
              </a:rPr>
              <a:t>ñieän</a:t>
            </a:r>
            <a:r>
              <a:rPr sz="2400" i="0" dirty="0">
                <a:latin typeface="VNI-Times" pitchFamily="2" charset="0"/>
                <a:ea typeface="VNI-Trung Kien" pitchFamily="2" charset="0"/>
              </a:rPr>
              <a:t> </a:t>
            </a:r>
            <a:r>
              <a:rPr sz="2400" i="0" dirty="0" err="1">
                <a:latin typeface="VNI-Times" pitchFamily="2" charset="0"/>
                <a:ea typeface="VNI-Trung Kien" pitchFamily="2" charset="0"/>
              </a:rPr>
              <a:t>chaïy</a:t>
            </a:r>
            <a:r>
              <a:rPr sz="2400" i="0" dirty="0">
                <a:latin typeface="VNI-Times" pitchFamily="2" charset="0"/>
                <a:ea typeface="VNI-Trung Kien" pitchFamily="2" charset="0"/>
              </a:rPr>
              <a:t> qua </a:t>
            </a:r>
            <a:r>
              <a:rPr sz="2400" i="0" dirty="0" err="1">
                <a:latin typeface="VNI-Times" pitchFamily="2" charset="0"/>
                <a:ea typeface="VNI-Trung Kien" pitchFamily="2" charset="0"/>
              </a:rPr>
              <a:t>ñaët</a:t>
            </a:r>
            <a:r>
              <a:rPr sz="2400" i="0" dirty="0">
                <a:latin typeface="VNI-Times" pitchFamily="2" charset="0"/>
                <a:ea typeface="VNI-Trung Kien" pitchFamily="2" charset="0"/>
              </a:rPr>
              <a:t> </a:t>
            </a:r>
            <a:r>
              <a:rPr sz="2400" i="0" dirty="0" err="1">
                <a:latin typeface="VNI-Times" pitchFamily="2" charset="0"/>
                <a:ea typeface="VNI-Trung Kien" pitchFamily="2" charset="0"/>
              </a:rPr>
              <a:t>trong</a:t>
            </a:r>
            <a:r>
              <a:rPr sz="2400" i="0" dirty="0">
                <a:latin typeface="VNI-Times" pitchFamily="2" charset="0"/>
                <a:ea typeface="VNI-Trung Kien" pitchFamily="2" charset="0"/>
              </a:rPr>
              <a:t> </a:t>
            </a:r>
            <a:r>
              <a:rPr sz="2400" i="0" dirty="0" err="1">
                <a:latin typeface="VNI-Times" pitchFamily="2" charset="0"/>
                <a:ea typeface="VNI-Trung Kien" pitchFamily="2" charset="0"/>
              </a:rPr>
              <a:t>töø</a:t>
            </a:r>
            <a:r>
              <a:rPr sz="2400" i="0" dirty="0">
                <a:latin typeface="VNI-Times" pitchFamily="2" charset="0"/>
                <a:ea typeface="VNI-Trung Kien" pitchFamily="2" charset="0"/>
              </a:rPr>
              <a:t> </a:t>
            </a:r>
            <a:r>
              <a:rPr sz="2400" i="0" dirty="0" err="1">
                <a:latin typeface="VNI-Times" pitchFamily="2" charset="0"/>
                <a:ea typeface="VNI-Trung Kien" pitchFamily="2" charset="0"/>
              </a:rPr>
              <a:t>tröôøng</a:t>
            </a:r>
            <a:r>
              <a:rPr sz="2400" i="0" dirty="0">
                <a:latin typeface="VNI-Times" pitchFamily="2" charset="0"/>
                <a:ea typeface="VNI-Trung Kien" pitchFamily="2" charset="0"/>
              </a:rPr>
              <a:t>. </a:t>
            </a:r>
            <a:r>
              <a:rPr sz="2400" i="0" dirty="0" err="1">
                <a:latin typeface="Times New Roman" panose="02020603050405020304" pitchFamily="18" charset="0"/>
                <a:ea typeface="VNI-Trung Kien" pitchFamily="2" charset="0"/>
              </a:rPr>
              <a:t>Lực</a:t>
            </a:r>
            <a:r>
              <a:rPr sz="2400" i="0" dirty="0">
                <a:latin typeface="Times New Roman" panose="02020603050405020304" pitchFamily="18" charset="0"/>
                <a:ea typeface="VNI-Trung Kien" pitchFamily="2" charset="0"/>
              </a:rPr>
              <a:t> </a:t>
            </a:r>
            <a:r>
              <a:rPr sz="2400" i="0" dirty="0" err="1">
                <a:latin typeface="Times New Roman" panose="02020603050405020304" pitchFamily="18" charset="0"/>
                <a:ea typeface="VNI-Trung Kien" pitchFamily="2" charset="0"/>
              </a:rPr>
              <a:t>đó</a:t>
            </a:r>
            <a:r>
              <a:rPr sz="2400" i="0" dirty="0">
                <a:latin typeface="Times New Roman" panose="02020603050405020304" pitchFamily="18" charset="0"/>
                <a:ea typeface="VNI-Trung Kien" pitchFamily="2" charset="0"/>
              </a:rPr>
              <a:t> </a:t>
            </a:r>
            <a:r>
              <a:rPr sz="2400" i="0" dirty="0" err="1">
                <a:latin typeface="Times New Roman" panose="02020603050405020304" pitchFamily="18" charset="0"/>
                <a:ea typeface="VNI-Trung Kien" pitchFamily="2" charset="0"/>
              </a:rPr>
              <a:t>gọi</a:t>
            </a:r>
            <a:r>
              <a:rPr sz="2400" i="0" dirty="0">
                <a:latin typeface="Times New Roman" panose="02020603050405020304" pitchFamily="18" charset="0"/>
                <a:ea typeface="VNI-Trung Kien" pitchFamily="2" charset="0"/>
              </a:rPr>
              <a:t> </a:t>
            </a:r>
            <a:r>
              <a:rPr sz="2400" i="0" dirty="0" err="1">
                <a:latin typeface="Times New Roman" panose="02020603050405020304" pitchFamily="18" charset="0"/>
                <a:ea typeface="VNI-Trung Kien" pitchFamily="2" charset="0"/>
              </a:rPr>
              <a:t>là</a:t>
            </a:r>
            <a:r>
              <a:rPr sz="2400" i="0" dirty="0">
                <a:latin typeface="Times New Roman" panose="02020603050405020304" pitchFamily="18" charset="0"/>
                <a:ea typeface="VNI-Trung Kien" pitchFamily="2" charset="0"/>
              </a:rPr>
              <a:t> </a:t>
            </a:r>
            <a:r>
              <a:rPr sz="2400" i="0" dirty="0" err="1">
                <a:latin typeface="Times New Roman" panose="02020603050405020304" pitchFamily="18" charset="0"/>
                <a:ea typeface="VNI-Trung Kien" pitchFamily="2" charset="0"/>
              </a:rPr>
              <a:t>lực</a:t>
            </a:r>
            <a:r>
              <a:rPr sz="2400" i="0" dirty="0">
                <a:latin typeface="Times New Roman" panose="02020603050405020304" pitchFamily="18" charset="0"/>
                <a:ea typeface="VNI-Trung Kien" pitchFamily="2" charset="0"/>
              </a:rPr>
              <a:t> </a:t>
            </a:r>
            <a:r>
              <a:rPr sz="2400" i="0" dirty="0" err="1">
                <a:latin typeface="Times New Roman" panose="02020603050405020304" pitchFamily="18" charset="0"/>
                <a:ea typeface="VNI-Trung Kien" pitchFamily="2" charset="0"/>
              </a:rPr>
              <a:t>điện</a:t>
            </a:r>
            <a:r>
              <a:rPr sz="2400" i="0" dirty="0">
                <a:latin typeface="Times New Roman" panose="02020603050405020304" pitchFamily="18" charset="0"/>
                <a:ea typeface="VNI-Trung Kien" pitchFamily="2" charset="0"/>
              </a:rPr>
              <a:t> </a:t>
            </a:r>
            <a:r>
              <a:rPr sz="2400" i="0" dirty="0" err="1">
                <a:latin typeface="Times New Roman" panose="02020603050405020304" pitchFamily="18" charset="0"/>
                <a:ea typeface="VNI-Trung Kien" pitchFamily="2" charset="0"/>
              </a:rPr>
              <a:t>từ</a:t>
            </a:r>
            <a:r>
              <a:rPr sz="2400" i="0" dirty="0">
                <a:latin typeface="Times New Roman" panose="02020603050405020304" pitchFamily="18" charset="0"/>
                <a:ea typeface="VNI-Trung Kien" pitchFamily="2" charset="0"/>
              </a:rPr>
              <a:t>.</a:t>
            </a:r>
          </a:p>
        </p:txBody>
      </p:sp>
      <p:sp>
        <p:nvSpPr>
          <p:cNvPr id="8" name="Text Box 16"/>
          <p:cNvSpPr txBox="1"/>
          <p:nvPr/>
        </p:nvSpPr>
        <p:spPr>
          <a:xfrm>
            <a:off x="228600" y="1838980"/>
            <a:ext cx="7239000" cy="523220"/>
          </a:xfrm>
          <a:prstGeom prst="rect">
            <a:avLst/>
          </a:prstGeom>
          <a:noFill/>
          <a:ln w="9525">
            <a:noFill/>
          </a:ln>
        </p:spPr>
        <p:txBody>
          <a:bodyPr wrap="square">
            <a:spAutoFit/>
          </a:bodyPr>
          <a:lstStyle/>
          <a:p>
            <a:pPr algn="l">
              <a:spcBef>
                <a:spcPct val="50000"/>
              </a:spcBef>
            </a:pPr>
            <a:r>
              <a:rPr sz="2800" b="1" i="0" u="sng" dirty="0">
                <a:solidFill>
                  <a:srgbClr val="3333CC"/>
                </a:solidFill>
                <a:latin typeface="Times New Roman" panose="02020603050405020304" pitchFamily="18" charset="0"/>
                <a:ea typeface="VNI-Trung Kien" pitchFamily="2" charset="0"/>
              </a:rPr>
              <a:t>II. </a:t>
            </a:r>
            <a:r>
              <a:rPr sz="2800" b="1" i="0" u="sng" dirty="0" err="1">
                <a:solidFill>
                  <a:srgbClr val="3333CC"/>
                </a:solidFill>
                <a:latin typeface="Times New Roman" panose="02020603050405020304" pitchFamily="18" charset="0"/>
                <a:ea typeface="VNI-Trung Kien" pitchFamily="2" charset="0"/>
              </a:rPr>
              <a:t>Chiều</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của</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lực</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điện</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từ</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Quy</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tắc</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bàn</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tay</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trái</a:t>
            </a:r>
            <a:r>
              <a:rPr sz="2800" b="1" i="0" u="sng" dirty="0">
                <a:solidFill>
                  <a:srgbClr val="3333CC"/>
                </a:solidFill>
                <a:latin typeface="Times New Roman" panose="02020603050405020304" pitchFamily="18" charset="0"/>
                <a:ea typeface="VNI-Trung Kien" pitchFamily="2" charset="0"/>
              </a:rPr>
              <a:t>.</a:t>
            </a:r>
          </a:p>
        </p:txBody>
      </p:sp>
      <p:sp>
        <p:nvSpPr>
          <p:cNvPr id="9" name="Text Box 15"/>
          <p:cNvSpPr txBox="1"/>
          <p:nvPr/>
        </p:nvSpPr>
        <p:spPr>
          <a:xfrm>
            <a:off x="260985" y="2750403"/>
            <a:ext cx="8349615" cy="830997"/>
          </a:xfrm>
          <a:prstGeom prst="rect">
            <a:avLst/>
          </a:prstGeom>
          <a:noFill/>
          <a:ln w="9525">
            <a:noFill/>
          </a:ln>
        </p:spPr>
        <p:txBody>
          <a:bodyPr wrap="square">
            <a:spAutoFit/>
          </a:bodyPr>
          <a:lstStyle/>
          <a:p>
            <a:pPr algn="just">
              <a:spcBef>
                <a:spcPct val="50000"/>
              </a:spcBef>
            </a:pPr>
            <a:r>
              <a:rPr lang="en-US" sz="2400" i="0" dirty="0">
                <a:latin typeface="VNI-Times" pitchFamily="2" charset="0"/>
                <a:ea typeface="VNI-Trung Kien" pitchFamily="2" charset="0"/>
              </a:rPr>
              <a:t>+</a:t>
            </a:r>
            <a:r>
              <a:rPr sz="2400" i="0" dirty="0" err="1">
                <a:latin typeface="VNI-Times" pitchFamily="2" charset="0"/>
                <a:ea typeface="VNI-Trung Kien" pitchFamily="2" charset="0"/>
              </a:rPr>
              <a:t>Chiều</a:t>
            </a:r>
            <a:r>
              <a:rPr sz="2400" i="0" dirty="0">
                <a:latin typeface="VNI-Times" pitchFamily="2" charset="0"/>
                <a:ea typeface="VNI-Trung Kien" pitchFamily="2" charset="0"/>
              </a:rPr>
              <a:t> </a:t>
            </a:r>
            <a:r>
              <a:rPr sz="2400" i="0" dirty="0" err="1">
                <a:latin typeface="VNI-Times" pitchFamily="2" charset="0"/>
                <a:ea typeface="VNI-Trung Kien" pitchFamily="2" charset="0"/>
              </a:rPr>
              <a:t>của</a:t>
            </a:r>
            <a:r>
              <a:rPr sz="2400" i="0" dirty="0">
                <a:latin typeface="VNI-Times" pitchFamily="2" charset="0"/>
                <a:ea typeface="VNI-Trung Kien" pitchFamily="2" charset="0"/>
              </a:rPr>
              <a:t> </a:t>
            </a:r>
            <a:r>
              <a:rPr sz="2400" i="0" dirty="0" err="1">
                <a:latin typeface="VNI-Times" pitchFamily="2" charset="0"/>
                <a:ea typeface="VNI-Trung Kien" pitchFamily="2" charset="0"/>
              </a:rPr>
              <a:t>lực</a:t>
            </a:r>
            <a:r>
              <a:rPr sz="2400" i="0" dirty="0">
                <a:latin typeface="VNI-Times" pitchFamily="2" charset="0"/>
                <a:ea typeface="VNI-Trung Kien" pitchFamily="2" charset="0"/>
              </a:rPr>
              <a:t> </a:t>
            </a:r>
            <a:r>
              <a:rPr sz="2400" i="0" dirty="0" err="1">
                <a:latin typeface="VNI-Times" pitchFamily="2" charset="0"/>
                <a:ea typeface="VNI-Trung Kien" pitchFamily="2" charset="0"/>
              </a:rPr>
              <a:t>từ</a:t>
            </a:r>
            <a:r>
              <a:rPr sz="2400" i="0" dirty="0">
                <a:latin typeface="VNI-Times" pitchFamily="2" charset="0"/>
                <a:ea typeface="VNI-Trung Kien" pitchFamily="2" charset="0"/>
              </a:rPr>
              <a:t> </a:t>
            </a:r>
            <a:r>
              <a:rPr sz="2400" i="0" dirty="0" err="1">
                <a:latin typeface="VNI-Times" pitchFamily="2" charset="0"/>
                <a:ea typeface="VNI-Trung Kien" pitchFamily="2" charset="0"/>
              </a:rPr>
              <a:t>taùc</a:t>
            </a:r>
            <a:r>
              <a:rPr sz="2400" i="0" dirty="0">
                <a:latin typeface="VNI-Times" pitchFamily="2" charset="0"/>
                <a:ea typeface="VNI-Trung Kien" pitchFamily="2" charset="0"/>
              </a:rPr>
              <a:t> </a:t>
            </a:r>
            <a:r>
              <a:rPr sz="2400" i="0" dirty="0" err="1">
                <a:latin typeface="VNI-Times" pitchFamily="2" charset="0"/>
                <a:ea typeface="VNI-Trung Kien" pitchFamily="2" charset="0"/>
              </a:rPr>
              <a:t>duïng</a:t>
            </a:r>
            <a:r>
              <a:rPr sz="2400" i="0" dirty="0">
                <a:latin typeface="VNI-Times" pitchFamily="2" charset="0"/>
                <a:ea typeface="VNI-Trung Kien" pitchFamily="2" charset="0"/>
              </a:rPr>
              <a:t> </a:t>
            </a:r>
            <a:r>
              <a:rPr sz="2400" i="0" dirty="0" err="1">
                <a:latin typeface="VNI-Times" pitchFamily="2" charset="0"/>
                <a:ea typeface="VNI-Trung Kien" pitchFamily="2" charset="0"/>
              </a:rPr>
              <a:t>leân</a:t>
            </a:r>
            <a:r>
              <a:rPr sz="2400" i="0" dirty="0">
                <a:latin typeface="VNI-Times" pitchFamily="2" charset="0"/>
                <a:ea typeface="VNI-Trung Kien" pitchFamily="2" charset="0"/>
              </a:rPr>
              <a:t> </a:t>
            </a:r>
            <a:r>
              <a:rPr sz="2400" i="0" dirty="0" err="1">
                <a:latin typeface="VNI-Times" pitchFamily="2" charset="0"/>
                <a:ea typeface="VNI-Trung Kien" pitchFamily="2" charset="0"/>
              </a:rPr>
              <a:t>daây</a:t>
            </a:r>
            <a:r>
              <a:rPr sz="2400" i="0" dirty="0">
                <a:latin typeface="VNI-Times" pitchFamily="2" charset="0"/>
                <a:ea typeface="VNI-Trung Kien" pitchFamily="2" charset="0"/>
              </a:rPr>
              <a:t> </a:t>
            </a:r>
            <a:r>
              <a:rPr sz="2400" i="0" dirty="0" err="1">
                <a:latin typeface="VNI-Times" pitchFamily="2" charset="0"/>
                <a:ea typeface="VNI-Trung Kien" pitchFamily="2" charset="0"/>
              </a:rPr>
              <a:t>daãn</a:t>
            </a:r>
            <a:r>
              <a:rPr sz="2400" i="0" dirty="0">
                <a:latin typeface="VNI-Times" pitchFamily="2" charset="0"/>
                <a:ea typeface="VNI-Trung Kien" pitchFamily="2" charset="0"/>
              </a:rPr>
              <a:t> AB </a:t>
            </a:r>
            <a:r>
              <a:rPr sz="2400" i="0" dirty="0" err="1">
                <a:latin typeface="VNI-Times" pitchFamily="2" charset="0"/>
                <a:ea typeface="VNI-Trung Kien" pitchFamily="2" charset="0"/>
              </a:rPr>
              <a:t>phuï</a:t>
            </a:r>
            <a:r>
              <a:rPr sz="2400" i="0" dirty="0">
                <a:latin typeface="VNI-Times" pitchFamily="2" charset="0"/>
                <a:ea typeface="VNI-Trung Kien" pitchFamily="2" charset="0"/>
              </a:rPr>
              <a:t> </a:t>
            </a:r>
            <a:r>
              <a:rPr sz="2400" i="0" dirty="0" err="1">
                <a:latin typeface="VNI-Times" pitchFamily="2" charset="0"/>
                <a:ea typeface="VNI-Trung Kien" pitchFamily="2" charset="0"/>
              </a:rPr>
              <a:t>thuoäc</a:t>
            </a:r>
            <a:r>
              <a:rPr sz="2400" i="0" dirty="0">
                <a:latin typeface="VNI-Times" pitchFamily="2" charset="0"/>
                <a:ea typeface="VNI-Trung Kien" pitchFamily="2" charset="0"/>
              </a:rPr>
              <a:t> </a:t>
            </a:r>
            <a:r>
              <a:rPr sz="2400" i="0" dirty="0" err="1">
                <a:latin typeface="VNI-Times" pitchFamily="2" charset="0"/>
                <a:ea typeface="VNI-Trung Kien" pitchFamily="2" charset="0"/>
              </a:rPr>
              <a:t>vaøo</a:t>
            </a:r>
            <a:r>
              <a:rPr sz="2400" i="0" dirty="0">
                <a:latin typeface="VNI-Times" pitchFamily="2" charset="0"/>
                <a:ea typeface="VNI-Trung Kien" pitchFamily="2" charset="0"/>
              </a:rPr>
              <a:t> </a:t>
            </a:r>
            <a:r>
              <a:rPr sz="2400" i="0" dirty="0" err="1">
                <a:latin typeface="VNI-Times" pitchFamily="2" charset="0"/>
                <a:ea typeface="VNI-Trung Kien" pitchFamily="2" charset="0"/>
              </a:rPr>
              <a:t>chieàu</a:t>
            </a:r>
            <a:r>
              <a:rPr sz="2400" i="0" dirty="0">
                <a:latin typeface="VNI-Times" pitchFamily="2" charset="0"/>
                <a:ea typeface="VNI-Trung Kien" pitchFamily="2" charset="0"/>
              </a:rPr>
              <a:t> </a:t>
            </a:r>
            <a:r>
              <a:rPr sz="2400" i="0" dirty="0" err="1">
                <a:latin typeface="VNI-Times" pitchFamily="2" charset="0"/>
                <a:ea typeface="VNI-Trung Kien" pitchFamily="2" charset="0"/>
              </a:rPr>
              <a:t>doøng</a:t>
            </a:r>
            <a:r>
              <a:rPr sz="2400" i="0" dirty="0">
                <a:latin typeface="VNI-Times" pitchFamily="2" charset="0"/>
                <a:ea typeface="VNI-Trung Kien" pitchFamily="2" charset="0"/>
              </a:rPr>
              <a:t> </a:t>
            </a:r>
            <a:r>
              <a:rPr sz="2400" i="0" dirty="0" err="1">
                <a:latin typeface="VNI-Times" pitchFamily="2" charset="0"/>
                <a:ea typeface="VNI-Trung Kien" pitchFamily="2" charset="0"/>
              </a:rPr>
              <a:t>ñieän</a:t>
            </a:r>
            <a:r>
              <a:rPr sz="2400" i="0" dirty="0">
                <a:latin typeface="VNI-Times" pitchFamily="2" charset="0"/>
                <a:ea typeface="VNI-Trung Kien" pitchFamily="2" charset="0"/>
              </a:rPr>
              <a:t> </a:t>
            </a:r>
            <a:r>
              <a:rPr sz="2400" i="0" dirty="0" err="1">
                <a:latin typeface="VNI-Times" pitchFamily="2" charset="0"/>
                <a:ea typeface="VNI-Trung Kien" pitchFamily="2" charset="0"/>
              </a:rPr>
              <a:t>chaïy</a:t>
            </a:r>
            <a:r>
              <a:rPr sz="2400" i="0" dirty="0">
                <a:latin typeface="VNI-Times" pitchFamily="2" charset="0"/>
                <a:ea typeface="VNI-Trung Kien" pitchFamily="2" charset="0"/>
              </a:rPr>
              <a:t> </a:t>
            </a:r>
            <a:r>
              <a:rPr sz="2400" i="0" dirty="0" err="1">
                <a:latin typeface="VNI-Times" pitchFamily="2" charset="0"/>
                <a:ea typeface="VNI-Trung Kien" pitchFamily="2" charset="0"/>
              </a:rPr>
              <a:t>trong</a:t>
            </a:r>
            <a:r>
              <a:rPr sz="2400" i="0" dirty="0">
                <a:latin typeface="VNI-Times" pitchFamily="2" charset="0"/>
                <a:ea typeface="VNI-Trung Kien" pitchFamily="2" charset="0"/>
              </a:rPr>
              <a:t> </a:t>
            </a:r>
            <a:r>
              <a:rPr sz="2400" i="0" dirty="0" err="1">
                <a:latin typeface="VNI-Times" pitchFamily="2" charset="0"/>
                <a:ea typeface="VNI-Trung Kien" pitchFamily="2" charset="0"/>
              </a:rPr>
              <a:t>daây</a:t>
            </a:r>
            <a:r>
              <a:rPr sz="2400" i="0" dirty="0">
                <a:latin typeface="VNI-Times" pitchFamily="2" charset="0"/>
                <a:ea typeface="VNI-Trung Kien" pitchFamily="2" charset="0"/>
              </a:rPr>
              <a:t> </a:t>
            </a:r>
            <a:r>
              <a:rPr sz="2400" i="0" dirty="0" err="1">
                <a:latin typeface="VNI-Times" pitchFamily="2" charset="0"/>
                <a:ea typeface="VNI-Trung Kien" pitchFamily="2" charset="0"/>
              </a:rPr>
              <a:t>daãn</a:t>
            </a:r>
            <a:r>
              <a:rPr sz="2400" i="0" dirty="0">
                <a:latin typeface="VNI-Times" pitchFamily="2" charset="0"/>
                <a:ea typeface="VNI-Trung Kien" pitchFamily="2" charset="0"/>
              </a:rPr>
              <a:t> </a:t>
            </a:r>
            <a:r>
              <a:rPr sz="2400" i="0" dirty="0" err="1">
                <a:latin typeface="VNI-Times" pitchFamily="2" charset="0"/>
                <a:ea typeface="VNI-Trung Kien" pitchFamily="2" charset="0"/>
              </a:rPr>
              <a:t>vaø</a:t>
            </a:r>
            <a:r>
              <a:rPr sz="2400" i="0" dirty="0">
                <a:latin typeface="VNI-Times" pitchFamily="2" charset="0"/>
                <a:ea typeface="VNI-Trung Kien" pitchFamily="2" charset="0"/>
              </a:rPr>
              <a:t> </a:t>
            </a:r>
            <a:r>
              <a:rPr sz="2400" i="0" dirty="0" err="1">
                <a:latin typeface="VNI-Times" pitchFamily="2" charset="0"/>
                <a:ea typeface="VNI-Trung Kien" pitchFamily="2" charset="0"/>
              </a:rPr>
              <a:t>chieàu</a:t>
            </a:r>
            <a:r>
              <a:rPr sz="2400" i="0" dirty="0">
                <a:latin typeface="VNI-Times" pitchFamily="2" charset="0"/>
                <a:ea typeface="VNI-Trung Kien" pitchFamily="2" charset="0"/>
              </a:rPr>
              <a:t> </a:t>
            </a:r>
            <a:r>
              <a:rPr sz="2400" i="0" dirty="0" err="1">
                <a:latin typeface="VNI-Times" pitchFamily="2" charset="0"/>
                <a:ea typeface="VNI-Trung Kien" pitchFamily="2" charset="0"/>
              </a:rPr>
              <a:t>cuûa</a:t>
            </a:r>
            <a:r>
              <a:rPr sz="2400" i="0" dirty="0">
                <a:latin typeface="VNI-Times" pitchFamily="2" charset="0"/>
                <a:ea typeface="VNI-Trung Kien" pitchFamily="2" charset="0"/>
              </a:rPr>
              <a:t> </a:t>
            </a:r>
            <a:r>
              <a:rPr sz="2400" i="0" dirty="0" err="1">
                <a:latin typeface="VNI-Times" pitchFamily="2" charset="0"/>
                <a:ea typeface="VNI-Trung Kien" pitchFamily="2" charset="0"/>
              </a:rPr>
              <a:t>ñöôøng</a:t>
            </a:r>
            <a:r>
              <a:rPr sz="2400" i="0" dirty="0">
                <a:latin typeface="VNI-Times" pitchFamily="2" charset="0"/>
                <a:ea typeface="VNI-Trung Kien" pitchFamily="2" charset="0"/>
              </a:rPr>
              <a:t> </a:t>
            </a:r>
            <a:r>
              <a:rPr sz="2400" i="0" dirty="0" err="1">
                <a:latin typeface="VNI-Times" pitchFamily="2" charset="0"/>
                <a:ea typeface="VNI-Trung Kien" pitchFamily="2" charset="0"/>
              </a:rPr>
              <a:t>söùc</a:t>
            </a:r>
            <a:r>
              <a:rPr sz="2400" i="0" dirty="0">
                <a:latin typeface="VNI-Times" pitchFamily="2" charset="0"/>
                <a:ea typeface="VNI-Trung Kien" pitchFamily="2" charset="0"/>
              </a:rPr>
              <a:t> </a:t>
            </a:r>
            <a:r>
              <a:rPr sz="2400" i="0" dirty="0" err="1">
                <a:latin typeface="VNI-Times" pitchFamily="2" charset="0"/>
                <a:ea typeface="VNI-Trung Kien" pitchFamily="2" charset="0"/>
              </a:rPr>
              <a:t>töø</a:t>
            </a:r>
            <a:r>
              <a:rPr sz="2400" i="0" dirty="0">
                <a:latin typeface="VNI-Times" pitchFamily="2" charset="0"/>
                <a:ea typeface="VNI-Trung Kien" pitchFamily="2" charset="0"/>
              </a:rPr>
              <a:t>.</a:t>
            </a:r>
          </a:p>
        </p:txBody>
      </p:sp>
      <p:sp>
        <p:nvSpPr>
          <p:cNvPr id="10" name="Text Box 17"/>
          <p:cNvSpPr txBox="1"/>
          <p:nvPr/>
        </p:nvSpPr>
        <p:spPr>
          <a:xfrm>
            <a:off x="188686" y="2286000"/>
            <a:ext cx="8610600" cy="461665"/>
          </a:xfrm>
          <a:prstGeom prst="rect">
            <a:avLst/>
          </a:prstGeom>
          <a:noFill/>
          <a:ln w="9525">
            <a:noFill/>
          </a:ln>
        </p:spPr>
        <p:txBody>
          <a:bodyPr wrap="square">
            <a:spAutoFit/>
          </a:bodyPr>
          <a:lstStyle/>
          <a:p>
            <a:pPr algn="l">
              <a:spcBef>
                <a:spcPct val="50000"/>
              </a:spcBef>
            </a:pPr>
            <a:r>
              <a:rPr sz="2400" b="1" i="0" dirty="0">
                <a:latin typeface="VNI-Times" pitchFamily="2" charset="0"/>
                <a:ea typeface="VNI-Trung Kien" pitchFamily="2" charset="0"/>
              </a:rPr>
              <a:t>1.Chieàu </a:t>
            </a:r>
            <a:r>
              <a:rPr sz="2400" b="1" i="0" dirty="0" err="1">
                <a:latin typeface="VNI-Times" pitchFamily="2" charset="0"/>
                <a:ea typeface="VNI-Trung Kien" pitchFamily="2" charset="0"/>
              </a:rPr>
              <a:t>cuûa</a:t>
            </a:r>
            <a:r>
              <a:rPr sz="2400" b="1" i="0" dirty="0">
                <a:latin typeface="VNI-Times" pitchFamily="2" charset="0"/>
                <a:ea typeface="VNI-Trung Kien" pitchFamily="2" charset="0"/>
              </a:rPr>
              <a:t> </a:t>
            </a:r>
            <a:r>
              <a:rPr sz="2400" b="1" i="0" dirty="0" err="1">
                <a:latin typeface="VNI-Times" pitchFamily="2" charset="0"/>
                <a:ea typeface="VNI-Trung Kien" pitchFamily="2" charset="0"/>
              </a:rPr>
              <a:t>löïc</a:t>
            </a:r>
            <a:r>
              <a:rPr sz="2400" b="1" i="0" dirty="0">
                <a:latin typeface="VNI-Times" pitchFamily="2" charset="0"/>
                <a:ea typeface="VNI-Trung Kien" pitchFamily="2" charset="0"/>
              </a:rPr>
              <a:t> </a:t>
            </a:r>
            <a:r>
              <a:rPr sz="2400" b="1" i="0" dirty="0" err="1">
                <a:latin typeface="VNI-Times" pitchFamily="2" charset="0"/>
                <a:ea typeface="VNI-Trung Kien" pitchFamily="2" charset="0"/>
              </a:rPr>
              <a:t>ñieän</a:t>
            </a:r>
            <a:r>
              <a:rPr sz="2400" b="1" i="0" dirty="0">
                <a:latin typeface="VNI-Times" pitchFamily="2" charset="0"/>
                <a:ea typeface="VNI-Trung Kien" pitchFamily="2" charset="0"/>
              </a:rPr>
              <a:t> </a:t>
            </a:r>
            <a:r>
              <a:rPr sz="2400" b="1" i="0" dirty="0" err="1">
                <a:latin typeface="VNI-Times" pitchFamily="2" charset="0"/>
                <a:ea typeface="VNI-Trung Kien" pitchFamily="2" charset="0"/>
              </a:rPr>
              <a:t>töø</a:t>
            </a:r>
            <a:r>
              <a:rPr sz="2400" b="1" i="0" dirty="0">
                <a:latin typeface="VNI-Times" pitchFamily="2" charset="0"/>
                <a:ea typeface="VNI-Trung Kien" pitchFamily="2" charset="0"/>
              </a:rPr>
              <a:t> </a:t>
            </a:r>
            <a:r>
              <a:rPr sz="2400" b="1" i="0" dirty="0" err="1">
                <a:latin typeface="VNI-Times" pitchFamily="2" charset="0"/>
                <a:ea typeface="VNI-Trung Kien" pitchFamily="2" charset="0"/>
              </a:rPr>
              <a:t>phuï</a:t>
            </a:r>
            <a:r>
              <a:rPr sz="2400" b="1" i="0" dirty="0">
                <a:latin typeface="VNI-Times" pitchFamily="2" charset="0"/>
                <a:ea typeface="VNI-Trung Kien" pitchFamily="2" charset="0"/>
              </a:rPr>
              <a:t> </a:t>
            </a:r>
            <a:r>
              <a:rPr sz="2400" b="1" i="0" dirty="0" err="1">
                <a:latin typeface="VNI-Times" pitchFamily="2" charset="0"/>
                <a:ea typeface="VNI-Trung Kien" pitchFamily="2" charset="0"/>
              </a:rPr>
              <a:t>thuoäc</a:t>
            </a:r>
            <a:r>
              <a:rPr sz="2400" b="1" i="0" dirty="0">
                <a:latin typeface="VNI-Times" pitchFamily="2" charset="0"/>
                <a:ea typeface="VNI-Trung Kien" pitchFamily="2" charset="0"/>
              </a:rPr>
              <a:t> </a:t>
            </a:r>
            <a:r>
              <a:rPr sz="2400" b="1" i="0" dirty="0" err="1">
                <a:latin typeface="VNI-Times" pitchFamily="2" charset="0"/>
                <a:ea typeface="VNI-Trung Kien" pitchFamily="2" charset="0"/>
              </a:rPr>
              <a:t>vaøo</a:t>
            </a:r>
            <a:r>
              <a:rPr sz="2400" b="1" i="0" dirty="0">
                <a:latin typeface="VNI-Times" pitchFamily="2" charset="0"/>
                <a:ea typeface="VNI-Trung Kien" pitchFamily="2" charset="0"/>
              </a:rPr>
              <a:t> </a:t>
            </a:r>
            <a:r>
              <a:rPr sz="2400" b="1" i="0" dirty="0" err="1">
                <a:latin typeface="VNI-Times" pitchFamily="2" charset="0"/>
                <a:ea typeface="VNI-Trung Kien" pitchFamily="2" charset="0"/>
              </a:rPr>
              <a:t>yeáu</a:t>
            </a:r>
            <a:r>
              <a:rPr sz="2400" b="1" i="0" dirty="0">
                <a:latin typeface="VNI-Times" pitchFamily="2" charset="0"/>
                <a:ea typeface="VNI-Trung Kien" pitchFamily="2" charset="0"/>
              </a:rPr>
              <a:t> </a:t>
            </a:r>
            <a:r>
              <a:rPr sz="2400" b="1" i="0" dirty="0" err="1">
                <a:latin typeface="VNI-Times" pitchFamily="2" charset="0"/>
                <a:ea typeface="VNI-Trung Kien" pitchFamily="2" charset="0"/>
              </a:rPr>
              <a:t>toá</a:t>
            </a:r>
            <a:r>
              <a:rPr sz="2400" b="1" i="0" dirty="0">
                <a:latin typeface="VNI-Times" pitchFamily="2" charset="0"/>
                <a:ea typeface="VNI-Trung Kien" pitchFamily="2" charset="0"/>
              </a:rPr>
              <a:t> </a:t>
            </a:r>
            <a:r>
              <a:rPr sz="2400" b="1" i="0" dirty="0" err="1">
                <a:latin typeface="VNI-Times" pitchFamily="2" charset="0"/>
                <a:ea typeface="VNI-Trung Kien" pitchFamily="2" charset="0"/>
              </a:rPr>
              <a:t>naøo</a:t>
            </a:r>
            <a:r>
              <a:rPr sz="2400" b="1" i="0" dirty="0">
                <a:latin typeface="VNI-Times" pitchFamily="2" charset="0"/>
                <a:ea typeface="VNI-Trung Kien" pitchFamily="2" charset="0"/>
              </a:rPr>
              <a:t>?</a:t>
            </a:r>
          </a:p>
        </p:txBody>
      </p:sp>
      <p:sp>
        <p:nvSpPr>
          <p:cNvPr id="11" name="Text Box 15"/>
          <p:cNvSpPr txBox="1"/>
          <p:nvPr/>
        </p:nvSpPr>
        <p:spPr>
          <a:xfrm>
            <a:off x="152400" y="3500735"/>
            <a:ext cx="4724400" cy="461665"/>
          </a:xfrm>
          <a:prstGeom prst="rect">
            <a:avLst/>
          </a:prstGeom>
          <a:noFill/>
          <a:ln w="9525">
            <a:noFill/>
          </a:ln>
        </p:spPr>
        <p:txBody>
          <a:bodyPr wrap="square">
            <a:spAutoFit/>
          </a:bodyPr>
          <a:lstStyle/>
          <a:p>
            <a:pPr algn="l">
              <a:spcBef>
                <a:spcPct val="50000"/>
              </a:spcBef>
            </a:pPr>
            <a:r>
              <a:rPr sz="2400" b="1" i="0" dirty="0">
                <a:latin typeface="VNI-Times" pitchFamily="2" charset="0"/>
                <a:ea typeface="VNI-Trung Kien" pitchFamily="2" charset="0"/>
              </a:rPr>
              <a:t>2. </a:t>
            </a:r>
            <a:r>
              <a:rPr sz="2400" b="1" i="0" dirty="0" err="1">
                <a:latin typeface="VNI-Times" pitchFamily="2" charset="0"/>
                <a:ea typeface="VNI-Trung Kien" pitchFamily="2" charset="0"/>
              </a:rPr>
              <a:t>Quy</a:t>
            </a:r>
            <a:r>
              <a:rPr sz="2400" b="1" i="0" dirty="0">
                <a:latin typeface="VNI-Times" pitchFamily="2" charset="0"/>
                <a:ea typeface="VNI-Trung Kien" pitchFamily="2" charset="0"/>
              </a:rPr>
              <a:t> </a:t>
            </a:r>
            <a:r>
              <a:rPr sz="2400" b="1" i="0" dirty="0" err="1">
                <a:latin typeface="VNI-Times" pitchFamily="2" charset="0"/>
                <a:ea typeface="VNI-Trung Kien" pitchFamily="2" charset="0"/>
              </a:rPr>
              <a:t>taéc</a:t>
            </a:r>
            <a:r>
              <a:rPr sz="2400" b="1" i="0" dirty="0">
                <a:latin typeface="VNI-Times" pitchFamily="2" charset="0"/>
                <a:ea typeface="VNI-Trung Kien" pitchFamily="2" charset="0"/>
              </a:rPr>
              <a:t> </a:t>
            </a:r>
            <a:r>
              <a:rPr sz="2400" b="1" i="0" dirty="0" err="1">
                <a:latin typeface="VNI-Times" pitchFamily="2" charset="0"/>
                <a:ea typeface="VNI-Trung Kien" pitchFamily="2" charset="0"/>
              </a:rPr>
              <a:t>baøn</a:t>
            </a:r>
            <a:r>
              <a:rPr sz="2400" b="1" i="0" dirty="0">
                <a:latin typeface="VNI-Times" pitchFamily="2" charset="0"/>
                <a:ea typeface="VNI-Trung Kien" pitchFamily="2" charset="0"/>
              </a:rPr>
              <a:t> </a:t>
            </a:r>
            <a:r>
              <a:rPr sz="2400" b="1" i="0" dirty="0" err="1">
                <a:latin typeface="VNI-Times" pitchFamily="2" charset="0"/>
                <a:ea typeface="VNI-Trung Kien" pitchFamily="2" charset="0"/>
              </a:rPr>
              <a:t>tay</a:t>
            </a:r>
            <a:r>
              <a:rPr sz="2400" b="1" i="0" dirty="0">
                <a:latin typeface="VNI-Times" pitchFamily="2" charset="0"/>
                <a:ea typeface="VNI-Trung Kien" pitchFamily="2" charset="0"/>
              </a:rPr>
              <a:t> </a:t>
            </a:r>
            <a:r>
              <a:rPr sz="2400" b="1" i="0" dirty="0" err="1">
                <a:latin typeface="VNI-Times" pitchFamily="2" charset="0"/>
                <a:ea typeface="VNI-Trung Kien" pitchFamily="2" charset="0"/>
              </a:rPr>
              <a:t>traùi</a:t>
            </a:r>
            <a:r>
              <a:rPr sz="2400" b="1" i="0" dirty="0">
                <a:latin typeface="VNI-Times" pitchFamily="2" charset="0"/>
                <a:ea typeface="VNI-Trung Kien" pitchFamily="2" charset="0"/>
              </a:rPr>
              <a:t>:</a:t>
            </a:r>
          </a:p>
        </p:txBody>
      </p:sp>
      <p:sp>
        <p:nvSpPr>
          <p:cNvPr id="12" name="Text Box 15"/>
          <p:cNvSpPr txBox="1">
            <a:spLocks noChangeArrowheads="1"/>
          </p:cNvSpPr>
          <p:nvPr/>
        </p:nvSpPr>
        <p:spPr bwMode="auto">
          <a:xfrm>
            <a:off x="264160" y="3886200"/>
            <a:ext cx="8346440" cy="1200329"/>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400" i="0" dirty="0">
                <a:solidFill>
                  <a:schemeClr val="tx1"/>
                </a:solidFill>
                <a:latin typeface="Times New Roman" panose="02020603050405020304" pitchFamily="18" charset="0"/>
                <a:ea typeface="VNI-Trung Kien" pitchFamily="2" charset="0"/>
              </a:rPr>
              <a:t>+</a:t>
            </a:r>
            <a:r>
              <a:rPr sz="2400" i="0" dirty="0" err="1">
                <a:solidFill>
                  <a:schemeClr val="tx1"/>
                </a:solidFill>
                <a:latin typeface="Times New Roman" panose="02020603050405020304" pitchFamily="18" charset="0"/>
                <a:ea typeface="VNI-Trung Kien" pitchFamily="2" charset="0"/>
              </a:rPr>
              <a:t>Đặt</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bàn</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tay</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trái</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sao</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cho</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các</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đường</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sức</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từ</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hướng</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vào</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lòng</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bàn</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tay</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chiều</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từ</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cổ</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tay</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đến</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ngón</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tay</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giữa</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hướng</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theo</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chiều</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dòng</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điện</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thì</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ngón</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tay</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cái</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choãi</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ra</a:t>
            </a:r>
            <a:r>
              <a:rPr sz="2400" i="0" dirty="0">
                <a:solidFill>
                  <a:schemeClr val="tx1"/>
                </a:solidFill>
                <a:latin typeface="Times New Roman" panose="02020603050405020304" pitchFamily="18" charset="0"/>
                <a:ea typeface="VNI-Trung Kien" pitchFamily="2" charset="0"/>
              </a:rPr>
              <a:t> 90</a:t>
            </a:r>
            <a:r>
              <a:rPr sz="2400" i="0" baseline="30000" dirty="0">
                <a:solidFill>
                  <a:schemeClr val="tx1"/>
                </a:solidFill>
                <a:latin typeface="Times New Roman" panose="02020603050405020304" pitchFamily="18" charset="0"/>
                <a:ea typeface="VNI-Trung Kien" pitchFamily="2" charset="0"/>
              </a:rPr>
              <a:t>0</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chỉ</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chiều</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lực</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điện</a:t>
            </a:r>
            <a:r>
              <a:rPr sz="2400" i="0" dirty="0">
                <a:solidFill>
                  <a:schemeClr val="tx1"/>
                </a:solidFill>
                <a:latin typeface="Times New Roman" panose="02020603050405020304" pitchFamily="18" charset="0"/>
                <a:ea typeface="VNI-Trung Kien" pitchFamily="2" charset="0"/>
              </a:rPr>
              <a:t> </a:t>
            </a:r>
            <a:r>
              <a:rPr sz="2400" i="0" dirty="0" err="1">
                <a:solidFill>
                  <a:schemeClr val="tx1"/>
                </a:solidFill>
                <a:latin typeface="Times New Roman" panose="02020603050405020304" pitchFamily="18" charset="0"/>
                <a:ea typeface="VNI-Trung Kien" pitchFamily="2" charset="0"/>
              </a:rPr>
              <a:t>từ</a:t>
            </a:r>
            <a:r>
              <a:rPr sz="2400" i="0" dirty="0">
                <a:solidFill>
                  <a:schemeClr val="tx1"/>
                </a:solidFill>
                <a:latin typeface="Times New Roman" panose="02020603050405020304" pitchFamily="18" charset="0"/>
                <a:ea typeface="VNI-Trung Kien" pitchFamily="2" charset="0"/>
              </a:rPr>
              <a:t>.</a:t>
            </a:r>
          </a:p>
        </p:txBody>
      </p:sp>
      <p:sp>
        <p:nvSpPr>
          <p:cNvPr id="14" name="Text Box 12"/>
          <p:cNvSpPr txBox="1">
            <a:spLocks noChangeArrowheads="1"/>
          </p:cNvSpPr>
          <p:nvPr/>
        </p:nvSpPr>
        <p:spPr bwMode="auto">
          <a:xfrm>
            <a:off x="914400" y="5029200"/>
            <a:ext cx="78848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800" i="0" dirty="0">
                <a:solidFill>
                  <a:srgbClr val="FF0000"/>
                </a:solidFill>
                <a:latin typeface="Times New Roman" pitchFamily="18" charset="0"/>
              </a:rPr>
              <a:t>:</a:t>
            </a:r>
            <a:r>
              <a:rPr lang="en-US" sz="2800" i="0" dirty="0" err="1">
                <a:solidFill>
                  <a:srgbClr val="FF0000"/>
                </a:solidFill>
                <a:latin typeface="Times New Roman" pitchFamily="18" charset="0"/>
              </a:rPr>
              <a:t>Chỉ</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chiều</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đi</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từ</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phía</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trước</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ra</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phía</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sau</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trang</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giấy</a:t>
            </a:r>
            <a:endParaRPr lang="en-US" sz="2800" i="0" dirty="0">
              <a:solidFill>
                <a:srgbClr val="FF0000"/>
              </a:solidFill>
              <a:latin typeface="Times New Roman" pitchFamily="18" charset="0"/>
            </a:endParaRPr>
          </a:p>
        </p:txBody>
      </p:sp>
      <p:graphicFrame>
        <p:nvGraphicFramePr>
          <p:cNvPr id="15" name="Object 11"/>
          <p:cNvGraphicFramePr>
            <a:graphicFrameLocks noChangeAspect="1"/>
          </p:cNvGraphicFramePr>
          <p:nvPr>
            <p:extLst>
              <p:ext uri="{D42A27DB-BD31-4B8C-83A1-F6EECF244321}">
                <p14:modId xmlns:p14="http://schemas.microsoft.com/office/powerpoint/2010/main" val="1550717698"/>
              </p:ext>
            </p:extLst>
          </p:nvPr>
        </p:nvGraphicFramePr>
        <p:xfrm>
          <a:off x="457200" y="5105400"/>
          <a:ext cx="457200" cy="457200"/>
        </p:xfrm>
        <a:graphic>
          <a:graphicData uri="http://schemas.openxmlformats.org/presentationml/2006/ole">
            <mc:AlternateContent xmlns:mc="http://schemas.openxmlformats.org/markup-compatibility/2006">
              <mc:Choice xmlns:v="urn:schemas-microsoft-com:vml" Requires="v">
                <p:oleObj name="Equation" r:id="rId3" imgW="177480" imgH="177480" progId="Equation.DSMT4">
                  <p:embed/>
                </p:oleObj>
              </mc:Choice>
              <mc:Fallback>
                <p:oleObj name="Equation" r:id="rId3" imgW="17748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10540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Text Box 34"/>
          <p:cNvSpPr txBox="1">
            <a:spLocks noChangeArrowheads="1"/>
          </p:cNvSpPr>
          <p:nvPr/>
        </p:nvSpPr>
        <p:spPr bwMode="auto">
          <a:xfrm>
            <a:off x="381000" y="5486400"/>
            <a:ext cx="60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i="0" dirty="0">
                <a:sym typeface="Wingdings" pitchFamily="2" charset="2"/>
              </a:rPr>
              <a:t></a:t>
            </a:r>
          </a:p>
        </p:txBody>
      </p:sp>
      <p:sp>
        <p:nvSpPr>
          <p:cNvPr id="17" name="Text Box 12"/>
          <p:cNvSpPr txBox="1">
            <a:spLocks noChangeArrowheads="1"/>
          </p:cNvSpPr>
          <p:nvPr/>
        </p:nvSpPr>
        <p:spPr bwMode="auto">
          <a:xfrm>
            <a:off x="878114" y="5572780"/>
            <a:ext cx="78848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800" i="0" dirty="0">
                <a:solidFill>
                  <a:srgbClr val="FF0000"/>
                </a:solidFill>
                <a:latin typeface="Times New Roman" pitchFamily="18" charset="0"/>
              </a:rPr>
              <a:t>:</a:t>
            </a:r>
            <a:r>
              <a:rPr lang="en-US" sz="2800" i="0" dirty="0" err="1">
                <a:solidFill>
                  <a:srgbClr val="FF0000"/>
                </a:solidFill>
                <a:latin typeface="Times New Roman" pitchFamily="18" charset="0"/>
              </a:rPr>
              <a:t>Chỉ</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chiều</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đi</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từ</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phía</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sau</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ra</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phía</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trước</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trang</a:t>
            </a:r>
            <a:r>
              <a:rPr lang="en-US" sz="2800" i="0" dirty="0">
                <a:solidFill>
                  <a:srgbClr val="FF0000"/>
                </a:solidFill>
                <a:latin typeface="Times New Roman" pitchFamily="18" charset="0"/>
              </a:rPr>
              <a:t> </a:t>
            </a:r>
            <a:r>
              <a:rPr lang="en-US" sz="2800" i="0" dirty="0" err="1">
                <a:solidFill>
                  <a:srgbClr val="FF0000"/>
                </a:solidFill>
                <a:latin typeface="Times New Roman" pitchFamily="18" charset="0"/>
              </a:rPr>
              <a:t>giấy</a:t>
            </a:r>
            <a:endParaRPr lang="en-US" sz="2800" i="0" dirty="0">
              <a:solidFill>
                <a:srgbClr val="FF0000"/>
              </a:solidFill>
              <a:latin typeface="Times New Roman" pitchFamily="18" charset="0"/>
            </a:endParaRPr>
          </a:p>
        </p:txBody>
      </p:sp>
      <p:sp>
        <p:nvSpPr>
          <p:cNvPr id="18" name="Text Box 10"/>
          <p:cNvSpPr txBox="1"/>
          <p:nvPr/>
        </p:nvSpPr>
        <p:spPr>
          <a:xfrm>
            <a:off x="152400" y="6019800"/>
            <a:ext cx="3200400" cy="519112"/>
          </a:xfrm>
          <a:prstGeom prst="rect">
            <a:avLst/>
          </a:prstGeom>
          <a:noFill/>
          <a:ln w="9525">
            <a:noFill/>
          </a:ln>
        </p:spPr>
        <p:txBody>
          <a:bodyPr>
            <a:spAutoFit/>
          </a:bodyPr>
          <a:lstStyle/>
          <a:p>
            <a:pPr algn="l">
              <a:spcBef>
                <a:spcPct val="50000"/>
              </a:spcBef>
            </a:pPr>
            <a:r>
              <a:rPr sz="2800" b="1" i="0" u="sng" dirty="0">
                <a:solidFill>
                  <a:srgbClr val="3333CC"/>
                </a:solidFill>
                <a:latin typeface="Times New Roman" panose="02020603050405020304" pitchFamily="18" charset="0"/>
                <a:ea typeface="VNI-Trung Kien" pitchFamily="2" charset="0"/>
              </a:rPr>
              <a:t>III. </a:t>
            </a:r>
            <a:r>
              <a:rPr sz="2800" b="1" i="0" u="sng" dirty="0" err="1">
                <a:solidFill>
                  <a:srgbClr val="3333CC"/>
                </a:solidFill>
                <a:latin typeface="Times New Roman" panose="02020603050405020304" pitchFamily="18" charset="0"/>
                <a:ea typeface="VNI-Trung Kien" pitchFamily="2" charset="0"/>
              </a:rPr>
              <a:t>Vận</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dụng</a:t>
            </a:r>
            <a:r>
              <a:rPr sz="2800" b="1" i="0" u="sng" dirty="0">
                <a:solidFill>
                  <a:srgbClr val="3333CC"/>
                </a:solidFill>
                <a:latin typeface="Times New Roman" panose="02020603050405020304" pitchFamily="18" charset="0"/>
                <a:ea typeface="VNI-Trung Kien" pitchFamily="2" charset="0"/>
              </a:rPr>
              <a:t>:</a:t>
            </a:r>
          </a:p>
        </p:txBody>
      </p:sp>
    </p:spTree>
    <p:extLst>
      <p:ext uri="{BB962C8B-B14F-4D97-AF65-F5344CB8AC3E}">
        <p14:creationId xmlns:p14="http://schemas.microsoft.com/office/powerpoint/2010/main" val="3540834222"/>
      </p:ext>
    </p:extLst>
  </p:cSld>
  <p:clrMapOvr>
    <a:masterClrMapping/>
  </p:clrMapOvr>
  <p:transition>
    <p:blind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6" descr="H2"/>
          <p:cNvPicPr>
            <a:picLocks noChangeAspect="1"/>
          </p:cNvPicPr>
          <p:nvPr/>
        </p:nvPicPr>
        <p:blipFill>
          <a:blip r:embed="rId2"/>
          <a:stretch>
            <a:fillRect/>
          </a:stretch>
        </p:blipFill>
        <p:spPr>
          <a:xfrm>
            <a:off x="3336925" y="3348038"/>
            <a:ext cx="4924425" cy="3400425"/>
          </a:xfrm>
          <a:prstGeom prst="rect">
            <a:avLst/>
          </a:prstGeom>
          <a:noFill/>
          <a:ln w="9525">
            <a:noFill/>
          </a:ln>
        </p:spPr>
      </p:pic>
      <p:sp>
        <p:nvSpPr>
          <p:cNvPr id="12291" name="Rectangle 3"/>
          <p:cNvSpPr/>
          <p:nvPr/>
        </p:nvSpPr>
        <p:spPr>
          <a:xfrm>
            <a:off x="304800" y="5770563"/>
            <a:ext cx="2743200" cy="1651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2292" name="Rectangle 4"/>
          <p:cNvSpPr/>
          <p:nvPr/>
        </p:nvSpPr>
        <p:spPr>
          <a:xfrm>
            <a:off x="304800" y="3916363"/>
            <a:ext cx="2743200" cy="1854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2293" name="Rectangle 5"/>
          <p:cNvSpPr/>
          <p:nvPr/>
        </p:nvSpPr>
        <p:spPr>
          <a:xfrm>
            <a:off x="411163" y="3998913"/>
            <a:ext cx="2530475" cy="15541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2294" name="Oval 6"/>
          <p:cNvSpPr/>
          <p:nvPr/>
        </p:nvSpPr>
        <p:spPr>
          <a:xfrm>
            <a:off x="1624013" y="5607050"/>
            <a:ext cx="104775" cy="109538"/>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83975" name="Line 7"/>
          <p:cNvSpPr/>
          <p:nvPr/>
        </p:nvSpPr>
        <p:spPr>
          <a:xfrm flipH="1" flipV="1">
            <a:off x="685800" y="4953000"/>
            <a:ext cx="1925638" cy="1087438"/>
          </a:xfrm>
          <a:prstGeom prst="line">
            <a:avLst/>
          </a:prstGeom>
          <a:ln w="76200" cap="flat" cmpd="sng">
            <a:solidFill>
              <a:schemeClr val="tx1"/>
            </a:solidFill>
            <a:prstDash val="solid"/>
            <a:headEnd type="none" w="med" len="med"/>
            <a:tailEnd type="triangle" w="med" len="med"/>
          </a:ln>
        </p:spPr>
      </p:sp>
      <p:sp>
        <p:nvSpPr>
          <p:cNvPr id="12296" name="Freeform 8"/>
          <p:cNvSpPr/>
          <p:nvPr/>
        </p:nvSpPr>
        <p:spPr>
          <a:xfrm>
            <a:off x="493713" y="4443413"/>
            <a:ext cx="2295525" cy="304800"/>
          </a:xfrm>
          <a:custGeom>
            <a:avLst/>
            <a:gdLst>
              <a:gd name="txL" fmla="*/ 0 w 4176"/>
              <a:gd name="txT" fmla="*/ 0 h 536"/>
              <a:gd name="txR" fmla="*/ 4176 w 4176"/>
              <a:gd name="txB" fmla="*/ 536 h 536"/>
            </a:gdLst>
            <a:ahLst/>
            <a:cxnLst>
              <a:cxn ang="0">
                <a:pos x="0" y="2147483647"/>
              </a:cxn>
              <a:cxn ang="0">
                <a:pos x="2147483647" y="2147483647"/>
              </a:cxn>
              <a:cxn ang="0">
                <a:pos x="2147483647" y="2147483647"/>
              </a:cxn>
              <a:cxn ang="0">
                <a:pos x="2147483647" y="2147483647"/>
              </a:cxn>
              <a:cxn ang="0">
                <a:pos x="2147483647" y="2147483647"/>
              </a:cxn>
            </a:cxnLst>
            <a:rect l="txL" t="txT" r="txR" b="txB"/>
            <a:pathLst>
              <a:path w="4176" h="536">
                <a:moveTo>
                  <a:pt x="0" y="536"/>
                </a:moveTo>
                <a:cubicBezTo>
                  <a:pt x="292" y="364"/>
                  <a:pt x="584" y="192"/>
                  <a:pt x="1008" y="104"/>
                </a:cubicBezTo>
                <a:cubicBezTo>
                  <a:pt x="1432" y="16"/>
                  <a:pt x="2120" y="0"/>
                  <a:pt x="2544" y="8"/>
                </a:cubicBezTo>
                <a:cubicBezTo>
                  <a:pt x="2968" y="16"/>
                  <a:pt x="3280" y="80"/>
                  <a:pt x="3552" y="152"/>
                </a:cubicBezTo>
                <a:cubicBezTo>
                  <a:pt x="3824" y="224"/>
                  <a:pt x="4072" y="392"/>
                  <a:pt x="4176" y="440"/>
                </a:cubicBezTo>
              </a:path>
            </a:pathLst>
          </a:custGeom>
          <a:noFill/>
          <a:ln w="76200" cap="flat" cmpd="sng">
            <a:solidFill>
              <a:schemeClr val="tx1"/>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2297" name="Line 9"/>
          <p:cNvSpPr/>
          <p:nvPr/>
        </p:nvSpPr>
        <p:spPr>
          <a:xfrm flipV="1">
            <a:off x="1654175" y="4224338"/>
            <a:ext cx="0" cy="190500"/>
          </a:xfrm>
          <a:prstGeom prst="line">
            <a:avLst/>
          </a:prstGeom>
          <a:ln w="57150" cap="flat" cmpd="sng">
            <a:solidFill>
              <a:schemeClr val="tx1"/>
            </a:solidFill>
            <a:prstDash val="solid"/>
            <a:headEnd type="none" w="med" len="med"/>
            <a:tailEnd type="none" w="med" len="med"/>
          </a:ln>
        </p:spPr>
      </p:sp>
      <p:sp>
        <p:nvSpPr>
          <p:cNvPr id="12298" name="Line 10"/>
          <p:cNvSpPr/>
          <p:nvPr/>
        </p:nvSpPr>
        <p:spPr>
          <a:xfrm flipV="1">
            <a:off x="2235200" y="4278313"/>
            <a:ext cx="52388" cy="163512"/>
          </a:xfrm>
          <a:prstGeom prst="line">
            <a:avLst/>
          </a:prstGeom>
          <a:ln w="57150" cap="flat" cmpd="sng">
            <a:solidFill>
              <a:schemeClr val="tx1"/>
            </a:solidFill>
            <a:prstDash val="solid"/>
            <a:headEnd type="none" w="med" len="med"/>
            <a:tailEnd type="none" w="med" len="med"/>
          </a:ln>
        </p:spPr>
      </p:sp>
      <p:sp>
        <p:nvSpPr>
          <p:cNvPr id="12299" name="Line 11"/>
          <p:cNvSpPr/>
          <p:nvPr/>
        </p:nvSpPr>
        <p:spPr>
          <a:xfrm flipV="1">
            <a:off x="1522413" y="4305300"/>
            <a:ext cx="0" cy="109538"/>
          </a:xfrm>
          <a:prstGeom prst="line">
            <a:avLst/>
          </a:prstGeom>
          <a:ln w="9525" cap="flat" cmpd="sng">
            <a:solidFill>
              <a:schemeClr val="tx1"/>
            </a:solidFill>
            <a:prstDash val="solid"/>
            <a:headEnd type="none" w="med" len="med"/>
            <a:tailEnd type="none" w="med" len="med"/>
          </a:ln>
        </p:spPr>
      </p:sp>
      <p:sp>
        <p:nvSpPr>
          <p:cNvPr id="12300" name="Line 12"/>
          <p:cNvSpPr/>
          <p:nvPr/>
        </p:nvSpPr>
        <p:spPr>
          <a:xfrm flipV="1">
            <a:off x="2459038" y="4387850"/>
            <a:ext cx="25400" cy="107950"/>
          </a:xfrm>
          <a:prstGeom prst="line">
            <a:avLst/>
          </a:prstGeom>
          <a:ln w="9525" cap="flat" cmpd="sng">
            <a:solidFill>
              <a:schemeClr val="tx1"/>
            </a:solidFill>
            <a:prstDash val="solid"/>
            <a:headEnd type="none" w="med" len="med"/>
            <a:tailEnd type="none" w="med" len="med"/>
          </a:ln>
        </p:spPr>
      </p:sp>
      <p:sp>
        <p:nvSpPr>
          <p:cNvPr id="12301" name="Line 13"/>
          <p:cNvSpPr/>
          <p:nvPr/>
        </p:nvSpPr>
        <p:spPr>
          <a:xfrm flipH="1" flipV="1">
            <a:off x="1020763" y="4278313"/>
            <a:ext cx="53975" cy="190500"/>
          </a:xfrm>
          <a:prstGeom prst="line">
            <a:avLst/>
          </a:prstGeom>
          <a:ln w="57150" cap="flat" cmpd="sng">
            <a:solidFill>
              <a:schemeClr val="tx1"/>
            </a:solidFill>
            <a:prstDash val="solid"/>
            <a:headEnd type="none" w="med" len="med"/>
            <a:tailEnd type="none" w="med" len="med"/>
          </a:ln>
        </p:spPr>
      </p:sp>
      <p:sp>
        <p:nvSpPr>
          <p:cNvPr id="12302" name="Line 14"/>
          <p:cNvSpPr/>
          <p:nvPr/>
        </p:nvSpPr>
        <p:spPr>
          <a:xfrm flipV="1">
            <a:off x="1776413" y="4305300"/>
            <a:ext cx="0" cy="109538"/>
          </a:xfrm>
          <a:prstGeom prst="line">
            <a:avLst/>
          </a:prstGeom>
          <a:ln w="9525" cap="flat" cmpd="sng">
            <a:solidFill>
              <a:schemeClr val="tx1"/>
            </a:solidFill>
            <a:prstDash val="solid"/>
            <a:headEnd type="none" w="med" len="med"/>
            <a:tailEnd type="none" w="med" len="med"/>
          </a:ln>
        </p:spPr>
      </p:sp>
      <p:sp>
        <p:nvSpPr>
          <p:cNvPr id="12303" name="Line 15"/>
          <p:cNvSpPr/>
          <p:nvPr/>
        </p:nvSpPr>
        <p:spPr>
          <a:xfrm flipV="1">
            <a:off x="1903413" y="4305300"/>
            <a:ext cx="0" cy="109538"/>
          </a:xfrm>
          <a:prstGeom prst="line">
            <a:avLst/>
          </a:prstGeom>
          <a:ln w="9525" cap="flat" cmpd="sng">
            <a:solidFill>
              <a:schemeClr val="tx1"/>
            </a:solidFill>
            <a:prstDash val="solid"/>
            <a:headEnd type="none" w="med" len="med"/>
            <a:tailEnd type="none" w="med" len="med"/>
          </a:ln>
        </p:spPr>
      </p:sp>
      <p:sp>
        <p:nvSpPr>
          <p:cNvPr id="12304" name="Line 16"/>
          <p:cNvSpPr/>
          <p:nvPr/>
        </p:nvSpPr>
        <p:spPr>
          <a:xfrm flipV="1">
            <a:off x="2024063" y="4305300"/>
            <a:ext cx="0" cy="109538"/>
          </a:xfrm>
          <a:prstGeom prst="line">
            <a:avLst/>
          </a:prstGeom>
          <a:ln w="9525" cap="flat" cmpd="sng">
            <a:solidFill>
              <a:schemeClr val="tx1"/>
            </a:solidFill>
            <a:prstDash val="solid"/>
            <a:headEnd type="none" w="med" len="med"/>
            <a:tailEnd type="none" w="med" len="med"/>
          </a:ln>
        </p:spPr>
      </p:sp>
      <p:sp>
        <p:nvSpPr>
          <p:cNvPr id="12305" name="Line 17"/>
          <p:cNvSpPr/>
          <p:nvPr/>
        </p:nvSpPr>
        <p:spPr>
          <a:xfrm flipV="1">
            <a:off x="2130425" y="4305300"/>
            <a:ext cx="25400" cy="109538"/>
          </a:xfrm>
          <a:prstGeom prst="line">
            <a:avLst/>
          </a:prstGeom>
          <a:ln w="9525" cap="flat" cmpd="sng">
            <a:solidFill>
              <a:schemeClr val="tx1"/>
            </a:solidFill>
            <a:prstDash val="solid"/>
            <a:headEnd type="none" w="med" len="med"/>
            <a:tailEnd type="none" w="med" len="med"/>
          </a:ln>
        </p:spPr>
      </p:sp>
      <p:sp>
        <p:nvSpPr>
          <p:cNvPr id="12306" name="Line 18"/>
          <p:cNvSpPr/>
          <p:nvPr/>
        </p:nvSpPr>
        <p:spPr>
          <a:xfrm flipV="1">
            <a:off x="2789238" y="4522788"/>
            <a:ext cx="104775" cy="120650"/>
          </a:xfrm>
          <a:prstGeom prst="line">
            <a:avLst/>
          </a:prstGeom>
          <a:ln w="57150" cap="flat" cmpd="sng">
            <a:solidFill>
              <a:schemeClr val="tx1"/>
            </a:solidFill>
            <a:prstDash val="solid"/>
            <a:headEnd type="none" w="med" len="med"/>
            <a:tailEnd type="none" w="med" len="med"/>
          </a:ln>
        </p:spPr>
      </p:sp>
      <p:sp>
        <p:nvSpPr>
          <p:cNvPr id="12307" name="Line 19"/>
          <p:cNvSpPr/>
          <p:nvPr/>
        </p:nvSpPr>
        <p:spPr>
          <a:xfrm flipV="1">
            <a:off x="2339975" y="4359275"/>
            <a:ext cx="26988" cy="109538"/>
          </a:xfrm>
          <a:prstGeom prst="line">
            <a:avLst/>
          </a:prstGeom>
          <a:ln w="9525" cap="flat" cmpd="sng">
            <a:solidFill>
              <a:schemeClr val="tx1"/>
            </a:solidFill>
            <a:prstDash val="solid"/>
            <a:headEnd type="none" w="med" len="med"/>
            <a:tailEnd type="none" w="med" len="med"/>
          </a:ln>
        </p:spPr>
      </p:sp>
      <p:sp>
        <p:nvSpPr>
          <p:cNvPr id="12308" name="Line 20"/>
          <p:cNvSpPr/>
          <p:nvPr/>
        </p:nvSpPr>
        <p:spPr>
          <a:xfrm flipV="1">
            <a:off x="2570163" y="4414838"/>
            <a:ext cx="33337" cy="107950"/>
          </a:xfrm>
          <a:prstGeom prst="line">
            <a:avLst/>
          </a:prstGeom>
          <a:ln w="9525" cap="flat" cmpd="sng">
            <a:solidFill>
              <a:schemeClr val="tx1"/>
            </a:solidFill>
            <a:prstDash val="solid"/>
            <a:headEnd type="none" w="med" len="med"/>
            <a:tailEnd type="none" w="med" len="med"/>
          </a:ln>
        </p:spPr>
      </p:sp>
      <p:sp>
        <p:nvSpPr>
          <p:cNvPr id="12309" name="Line 21"/>
          <p:cNvSpPr/>
          <p:nvPr/>
        </p:nvSpPr>
        <p:spPr>
          <a:xfrm flipV="1">
            <a:off x="2682875" y="4468813"/>
            <a:ext cx="53975" cy="109537"/>
          </a:xfrm>
          <a:prstGeom prst="line">
            <a:avLst/>
          </a:prstGeom>
          <a:ln w="9525" cap="flat" cmpd="sng">
            <a:solidFill>
              <a:schemeClr val="tx1"/>
            </a:solidFill>
            <a:prstDash val="solid"/>
            <a:headEnd type="none" w="med" len="med"/>
            <a:tailEnd type="none" w="med" len="med"/>
          </a:ln>
        </p:spPr>
      </p:sp>
      <p:sp>
        <p:nvSpPr>
          <p:cNvPr id="12310" name="Line 22"/>
          <p:cNvSpPr/>
          <p:nvPr/>
        </p:nvSpPr>
        <p:spPr>
          <a:xfrm flipH="1" flipV="1">
            <a:off x="915988" y="4359275"/>
            <a:ext cx="25400" cy="136525"/>
          </a:xfrm>
          <a:prstGeom prst="line">
            <a:avLst/>
          </a:prstGeom>
          <a:ln w="9525" cap="flat" cmpd="sng">
            <a:solidFill>
              <a:schemeClr val="tx1"/>
            </a:solidFill>
            <a:prstDash val="solid"/>
            <a:headEnd type="none" w="med" len="med"/>
            <a:tailEnd type="none" w="med" len="med"/>
          </a:ln>
        </p:spPr>
      </p:sp>
      <p:sp>
        <p:nvSpPr>
          <p:cNvPr id="12311" name="Line 23"/>
          <p:cNvSpPr/>
          <p:nvPr/>
        </p:nvSpPr>
        <p:spPr>
          <a:xfrm flipH="1" flipV="1">
            <a:off x="811213" y="4414838"/>
            <a:ext cx="25400" cy="107950"/>
          </a:xfrm>
          <a:prstGeom prst="line">
            <a:avLst/>
          </a:prstGeom>
          <a:ln w="9525" cap="flat" cmpd="sng">
            <a:solidFill>
              <a:schemeClr val="tx1"/>
            </a:solidFill>
            <a:prstDash val="solid"/>
            <a:headEnd type="none" w="med" len="med"/>
            <a:tailEnd type="none" w="med" len="med"/>
          </a:ln>
        </p:spPr>
      </p:sp>
      <p:sp>
        <p:nvSpPr>
          <p:cNvPr id="12312" name="Line 24"/>
          <p:cNvSpPr/>
          <p:nvPr/>
        </p:nvSpPr>
        <p:spPr>
          <a:xfrm flipH="1" flipV="1">
            <a:off x="677863" y="4468813"/>
            <a:ext cx="52387" cy="109537"/>
          </a:xfrm>
          <a:prstGeom prst="line">
            <a:avLst/>
          </a:prstGeom>
          <a:ln w="9525" cap="flat" cmpd="sng">
            <a:solidFill>
              <a:schemeClr val="tx1"/>
            </a:solidFill>
            <a:prstDash val="solid"/>
            <a:headEnd type="none" w="med" len="med"/>
            <a:tailEnd type="none" w="med" len="med"/>
          </a:ln>
        </p:spPr>
      </p:sp>
      <p:sp>
        <p:nvSpPr>
          <p:cNvPr id="12313" name="Line 25"/>
          <p:cNvSpPr/>
          <p:nvPr/>
        </p:nvSpPr>
        <p:spPr>
          <a:xfrm flipH="1" flipV="1">
            <a:off x="546100" y="4549775"/>
            <a:ext cx="52388" cy="109538"/>
          </a:xfrm>
          <a:prstGeom prst="line">
            <a:avLst/>
          </a:prstGeom>
          <a:ln w="9525" cap="flat" cmpd="sng">
            <a:solidFill>
              <a:schemeClr val="tx1"/>
            </a:solidFill>
            <a:prstDash val="solid"/>
            <a:headEnd type="none" w="med" len="med"/>
            <a:tailEnd type="none" w="med" len="med"/>
          </a:ln>
        </p:spPr>
      </p:sp>
      <p:sp>
        <p:nvSpPr>
          <p:cNvPr id="12314" name="Line 26"/>
          <p:cNvSpPr/>
          <p:nvPr/>
        </p:nvSpPr>
        <p:spPr>
          <a:xfrm flipH="1" flipV="1">
            <a:off x="414338" y="4578350"/>
            <a:ext cx="79375" cy="136525"/>
          </a:xfrm>
          <a:prstGeom prst="line">
            <a:avLst/>
          </a:prstGeom>
          <a:ln w="57150" cap="flat" cmpd="sng">
            <a:solidFill>
              <a:schemeClr val="tx1"/>
            </a:solidFill>
            <a:prstDash val="solid"/>
            <a:headEnd type="none" w="med" len="med"/>
            <a:tailEnd type="none" w="med" len="med"/>
          </a:ln>
        </p:spPr>
      </p:sp>
      <p:sp>
        <p:nvSpPr>
          <p:cNvPr id="12315" name="Line 27"/>
          <p:cNvSpPr/>
          <p:nvPr/>
        </p:nvSpPr>
        <p:spPr>
          <a:xfrm flipH="1" flipV="1">
            <a:off x="1179513" y="4332288"/>
            <a:ext cx="11112" cy="111125"/>
          </a:xfrm>
          <a:prstGeom prst="line">
            <a:avLst/>
          </a:prstGeom>
          <a:ln w="9525" cap="flat" cmpd="sng">
            <a:solidFill>
              <a:schemeClr val="tx1"/>
            </a:solidFill>
            <a:prstDash val="solid"/>
            <a:headEnd type="none" w="med" len="med"/>
            <a:tailEnd type="none" w="med" len="med"/>
          </a:ln>
        </p:spPr>
      </p:sp>
      <p:sp>
        <p:nvSpPr>
          <p:cNvPr id="12316" name="Line 28"/>
          <p:cNvSpPr/>
          <p:nvPr/>
        </p:nvSpPr>
        <p:spPr>
          <a:xfrm flipH="1" flipV="1">
            <a:off x="1296988" y="4305300"/>
            <a:ext cx="11112" cy="109538"/>
          </a:xfrm>
          <a:prstGeom prst="line">
            <a:avLst/>
          </a:prstGeom>
          <a:ln w="9525" cap="flat" cmpd="sng">
            <a:solidFill>
              <a:schemeClr val="tx1"/>
            </a:solidFill>
            <a:prstDash val="solid"/>
            <a:headEnd type="none" w="med" len="med"/>
            <a:tailEnd type="none" w="med" len="med"/>
          </a:ln>
        </p:spPr>
      </p:sp>
      <p:sp>
        <p:nvSpPr>
          <p:cNvPr id="12317" name="Line 29"/>
          <p:cNvSpPr/>
          <p:nvPr/>
        </p:nvSpPr>
        <p:spPr>
          <a:xfrm flipV="1">
            <a:off x="1417638" y="4305300"/>
            <a:ext cx="0" cy="109538"/>
          </a:xfrm>
          <a:prstGeom prst="line">
            <a:avLst/>
          </a:prstGeom>
          <a:ln w="9525" cap="flat" cmpd="sng">
            <a:solidFill>
              <a:schemeClr val="tx1"/>
            </a:solidFill>
            <a:prstDash val="solid"/>
            <a:headEnd type="none" w="med" len="med"/>
            <a:tailEnd type="none" w="med" len="med"/>
          </a:ln>
        </p:spPr>
      </p:sp>
      <p:sp>
        <p:nvSpPr>
          <p:cNvPr id="12318" name="Text Box 30"/>
          <p:cNvSpPr txBox="1"/>
          <p:nvPr/>
        </p:nvSpPr>
        <p:spPr>
          <a:xfrm>
            <a:off x="1477963" y="3848100"/>
            <a:ext cx="219075" cy="584200"/>
          </a:xfrm>
          <a:prstGeom prst="rect">
            <a:avLst/>
          </a:prstGeom>
          <a:noFill/>
          <a:ln w="9525">
            <a:noFill/>
          </a:ln>
        </p:spPr>
        <p:txBody>
          <a:bodyPr>
            <a:spAutoFit/>
          </a:bodyPr>
          <a:lstStyle/>
          <a:p>
            <a:pPr algn="l">
              <a:spcBef>
                <a:spcPct val="50000"/>
              </a:spcBef>
            </a:pPr>
            <a:r>
              <a:rPr sz="3200" i="0">
                <a:latin typeface=".VnTime" panose="020B7200000000000000" pitchFamily="34" charset="0"/>
                <a:ea typeface="VNI-Trung Kien" pitchFamily="2" charset="0"/>
              </a:rPr>
              <a:t>2</a:t>
            </a:r>
          </a:p>
        </p:txBody>
      </p:sp>
      <p:sp>
        <p:nvSpPr>
          <p:cNvPr id="12319" name="Text Box 31"/>
          <p:cNvSpPr txBox="1"/>
          <p:nvPr/>
        </p:nvSpPr>
        <p:spPr>
          <a:xfrm>
            <a:off x="317500" y="3983038"/>
            <a:ext cx="219075" cy="646112"/>
          </a:xfrm>
          <a:prstGeom prst="rect">
            <a:avLst/>
          </a:prstGeom>
          <a:noFill/>
          <a:ln w="9525">
            <a:noFill/>
          </a:ln>
        </p:spPr>
        <p:txBody>
          <a:bodyPr>
            <a:spAutoFit/>
          </a:bodyPr>
          <a:lstStyle/>
          <a:p>
            <a:pPr algn="l">
              <a:spcBef>
                <a:spcPct val="50000"/>
              </a:spcBef>
            </a:pPr>
            <a:r>
              <a:rPr sz="3600" i="0">
                <a:latin typeface=".VnTime" panose="020B7200000000000000" pitchFamily="34" charset="0"/>
                <a:ea typeface="VNI-Trung Kien" pitchFamily="2" charset="0"/>
              </a:rPr>
              <a:t>0</a:t>
            </a:r>
          </a:p>
        </p:txBody>
      </p:sp>
      <p:sp>
        <p:nvSpPr>
          <p:cNvPr id="12320" name="Text Box 32"/>
          <p:cNvSpPr txBox="1"/>
          <p:nvPr/>
        </p:nvSpPr>
        <p:spPr>
          <a:xfrm>
            <a:off x="792163" y="3856038"/>
            <a:ext cx="222250" cy="584200"/>
          </a:xfrm>
          <a:prstGeom prst="rect">
            <a:avLst/>
          </a:prstGeom>
          <a:noFill/>
          <a:ln w="9525">
            <a:noFill/>
          </a:ln>
        </p:spPr>
        <p:txBody>
          <a:bodyPr>
            <a:spAutoFit/>
          </a:bodyPr>
          <a:lstStyle/>
          <a:p>
            <a:pPr algn="l">
              <a:spcBef>
                <a:spcPct val="50000"/>
              </a:spcBef>
            </a:pPr>
            <a:r>
              <a:rPr sz="3200" i="0">
                <a:latin typeface=".VnTime" panose="020B7200000000000000" pitchFamily="34" charset="0"/>
                <a:ea typeface="VNI-Trung Kien" pitchFamily="2" charset="0"/>
              </a:rPr>
              <a:t>1</a:t>
            </a:r>
          </a:p>
        </p:txBody>
      </p:sp>
      <p:sp>
        <p:nvSpPr>
          <p:cNvPr id="12321" name="Text Box 33"/>
          <p:cNvSpPr txBox="1"/>
          <p:nvPr/>
        </p:nvSpPr>
        <p:spPr>
          <a:xfrm>
            <a:off x="2130425" y="3833813"/>
            <a:ext cx="220663" cy="584200"/>
          </a:xfrm>
          <a:prstGeom prst="rect">
            <a:avLst/>
          </a:prstGeom>
          <a:noFill/>
          <a:ln w="9525">
            <a:noFill/>
          </a:ln>
        </p:spPr>
        <p:txBody>
          <a:bodyPr>
            <a:spAutoFit/>
          </a:bodyPr>
          <a:lstStyle/>
          <a:p>
            <a:pPr algn="l">
              <a:spcBef>
                <a:spcPct val="50000"/>
              </a:spcBef>
            </a:pPr>
            <a:r>
              <a:rPr sz="3200" i="0">
                <a:latin typeface=".VnTime" panose="020B7200000000000000" pitchFamily="34" charset="0"/>
                <a:ea typeface="VNI-Trung Kien" pitchFamily="2" charset="0"/>
              </a:rPr>
              <a:t>3</a:t>
            </a:r>
          </a:p>
        </p:txBody>
      </p:sp>
      <p:sp>
        <p:nvSpPr>
          <p:cNvPr id="12322" name="Text Box 34"/>
          <p:cNvSpPr txBox="1"/>
          <p:nvPr/>
        </p:nvSpPr>
        <p:spPr>
          <a:xfrm>
            <a:off x="2638425" y="3871913"/>
            <a:ext cx="220663" cy="646112"/>
          </a:xfrm>
          <a:prstGeom prst="rect">
            <a:avLst/>
          </a:prstGeom>
          <a:noFill/>
          <a:ln w="9525">
            <a:noFill/>
          </a:ln>
        </p:spPr>
        <p:txBody>
          <a:bodyPr>
            <a:spAutoFit/>
          </a:bodyPr>
          <a:lstStyle/>
          <a:p>
            <a:pPr algn="l">
              <a:spcBef>
                <a:spcPct val="50000"/>
              </a:spcBef>
            </a:pPr>
            <a:r>
              <a:rPr sz="3600" i="0">
                <a:latin typeface=".VnTime" panose="020B7200000000000000" pitchFamily="34" charset="0"/>
                <a:ea typeface="VNI-Trung Kien" pitchFamily="2" charset="0"/>
              </a:rPr>
              <a:t>4</a:t>
            </a:r>
          </a:p>
        </p:txBody>
      </p:sp>
      <p:sp>
        <p:nvSpPr>
          <p:cNvPr id="12323" name="Text Box 35"/>
          <p:cNvSpPr txBox="1"/>
          <p:nvPr/>
        </p:nvSpPr>
        <p:spPr>
          <a:xfrm>
            <a:off x="1384300" y="4373563"/>
            <a:ext cx="222250" cy="646112"/>
          </a:xfrm>
          <a:prstGeom prst="rect">
            <a:avLst/>
          </a:prstGeom>
          <a:noFill/>
          <a:ln w="9525">
            <a:noFill/>
          </a:ln>
        </p:spPr>
        <p:txBody>
          <a:bodyPr>
            <a:spAutoFit/>
          </a:bodyPr>
          <a:lstStyle/>
          <a:p>
            <a:pPr algn="l">
              <a:spcBef>
                <a:spcPct val="50000"/>
              </a:spcBef>
            </a:pPr>
            <a:r>
              <a:rPr sz="3600" i="0">
                <a:latin typeface=".VnTime" panose="020B7200000000000000" pitchFamily="34" charset="0"/>
                <a:ea typeface="VNI-Trung Kien" pitchFamily="2" charset="0"/>
              </a:rPr>
              <a:t>A</a:t>
            </a:r>
          </a:p>
        </p:txBody>
      </p:sp>
      <p:sp>
        <p:nvSpPr>
          <p:cNvPr id="12324" name="Rectangle 36"/>
          <p:cNvSpPr/>
          <p:nvPr/>
        </p:nvSpPr>
        <p:spPr>
          <a:xfrm>
            <a:off x="304800" y="5562600"/>
            <a:ext cx="2743200" cy="990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2325" name="Line 37"/>
          <p:cNvSpPr/>
          <p:nvPr/>
        </p:nvSpPr>
        <p:spPr>
          <a:xfrm>
            <a:off x="304800" y="6142038"/>
            <a:ext cx="2743200" cy="0"/>
          </a:xfrm>
          <a:prstGeom prst="line">
            <a:avLst/>
          </a:prstGeom>
          <a:ln w="9525" cap="flat" cmpd="sng">
            <a:solidFill>
              <a:schemeClr val="tx1"/>
            </a:solidFill>
            <a:prstDash val="solid"/>
            <a:headEnd type="none" w="med" len="med"/>
            <a:tailEnd type="none" w="med" len="med"/>
          </a:ln>
        </p:spPr>
      </p:sp>
      <p:sp>
        <p:nvSpPr>
          <p:cNvPr id="12326" name="Line 38"/>
          <p:cNvSpPr/>
          <p:nvPr/>
        </p:nvSpPr>
        <p:spPr>
          <a:xfrm>
            <a:off x="304800" y="5986463"/>
            <a:ext cx="2743200" cy="0"/>
          </a:xfrm>
          <a:prstGeom prst="line">
            <a:avLst/>
          </a:prstGeom>
          <a:ln w="9525" cap="flat" cmpd="sng">
            <a:solidFill>
              <a:schemeClr val="tx1"/>
            </a:solidFill>
            <a:prstDash val="solid"/>
            <a:headEnd type="none" w="med" len="med"/>
            <a:tailEnd type="none" w="med" len="med"/>
          </a:ln>
        </p:spPr>
      </p:sp>
      <p:sp>
        <p:nvSpPr>
          <p:cNvPr id="12327" name="Oval 39"/>
          <p:cNvSpPr/>
          <p:nvPr/>
        </p:nvSpPr>
        <p:spPr>
          <a:xfrm>
            <a:off x="1589088" y="5624513"/>
            <a:ext cx="349250" cy="25876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2328" name="Rectangle 40"/>
          <p:cNvSpPr/>
          <p:nvPr/>
        </p:nvSpPr>
        <p:spPr>
          <a:xfrm>
            <a:off x="596900" y="3657600"/>
            <a:ext cx="582613" cy="2587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a:r>
              <a:rPr sz="3600" i="0">
                <a:latin typeface=".VnTime" panose="020B7200000000000000" pitchFamily="34" charset="0"/>
                <a:ea typeface="VNI-Trung Kien" pitchFamily="2" charset="0"/>
              </a:rPr>
              <a:t>+</a:t>
            </a:r>
          </a:p>
        </p:txBody>
      </p:sp>
      <p:sp>
        <p:nvSpPr>
          <p:cNvPr id="12329" name="Rectangle 41"/>
          <p:cNvSpPr/>
          <p:nvPr/>
        </p:nvSpPr>
        <p:spPr>
          <a:xfrm>
            <a:off x="2055813" y="3657600"/>
            <a:ext cx="584200" cy="2587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a:r>
              <a:rPr sz="3600" b="1" i="0">
                <a:latin typeface=".VnTime" panose="020B7200000000000000" pitchFamily="34" charset="0"/>
                <a:ea typeface="VNI-Trung Kien" pitchFamily="2" charset="0"/>
              </a:rPr>
              <a:t>-</a:t>
            </a:r>
          </a:p>
        </p:txBody>
      </p:sp>
      <p:grpSp>
        <p:nvGrpSpPr>
          <p:cNvPr id="12330" name="Group 42"/>
          <p:cNvGrpSpPr/>
          <p:nvPr/>
        </p:nvGrpSpPr>
        <p:grpSpPr>
          <a:xfrm>
            <a:off x="1500188" y="762000"/>
            <a:ext cx="1624012" cy="762000"/>
            <a:chOff x="240" y="3600"/>
            <a:chExt cx="1023" cy="480"/>
          </a:xfrm>
        </p:grpSpPr>
        <p:sp>
          <p:nvSpPr>
            <p:cNvPr id="12382" name="Rectangle 43"/>
            <p:cNvSpPr/>
            <p:nvPr/>
          </p:nvSpPr>
          <p:spPr>
            <a:xfrm>
              <a:off x="240" y="3714"/>
              <a:ext cx="96" cy="240"/>
            </a:xfrm>
            <a:prstGeom prst="rect">
              <a:avLst/>
            </a:prstGeom>
            <a:solidFill>
              <a:srgbClr val="FF9999"/>
            </a:solidFill>
            <a:ln w="2857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2383" name="Rectangle 44"/>
            <p:cNvSpPr/>
            <p:nvPr/>
          </p:nvSpPr>
          <p:spPr>
            <a:xfrm>
              <a:off x="351" y="3600"/>
              <a:ext cx="912" cy="480"/>
            </a:xfrm>
            <a:prstGeom prst="rect">
              <a:avLst/>
            </a:prstGeom>
            <a:solidFill>
              <a:srgbClr val="FF9999"/>
            </a:solidFill>
            <a:ln w="28575" cap="flat" cmpd="sng">
              <a:solidFill>
                <a:schemeClr val="tx1"/>
              </a:solidFill>
              <a:prstDash val="solid"/>
              <a:miter/>
              <a:headEnd type="none" w="med" len="med"/>
              <a:tailEnd type="none" w="med" len="med"/>
            </a:ln>
          </p:spPr>
          <p:txBody>
            <a:bodyPr wrap="none" anchor="ctr"/>
            <a:lstStyle/>
            <a:p>
              <a:pPr algn="ctr"/>
              <a:r>
                <a:rPr sz="3600" b="1" i="0">
                  <a:solidFill>
                    <a:schemeClr val="tx2"/>
                  </a:solidFill>
                  <a:latin typeface="Times New Roman" panose="02020603050405020304" pitchFamily="18" charset="0"/>
                  <a:ea typeface="VNI-Trung Kien" pitchFamily="2" charset="0"/>
                </a:rPr>
                <a:t>+      -</a:t>
              </a:r>
            </a:p>
          </p:txBody>
        </p:sp>
      </p:grpSp>
      <p:sp>
        <p:nvSpPr>
          <p:cNvPr id="12331" name="Rectangle 45"/>
          <p:cNvSpPr/>
          <p:nvPr/>
        </p:nvSpPr>
        <p:spPr>
          <a:xfrm>
            <a:off x="5410200" y="381000"/>
            <a:ext cx="152400" cy="609600"/>
          </a:xfrm>
          <a:prstGeom prst="rect">
            <a:avLst/>
          </a:prstGeom>
          <a:solidFill>
            <a:srgbClr val="0066FF"/>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grpSp>
        <p:nvGrpSpPr>
          <p:cNvPr id="3" name="Group 47"/>
          <p:cNvGrpSpPr/>
          <p:nvPr/>
        </p:nvGrpSpPr>
        <p:grpSpPr>
          <a:xfrm rot="6125800">
            <a:off x="588963" y="1908175"/>
            <a:ext cx="590550" cy="153988"/>
            <a:chOff x="2496" y="1938"/>
            <a:chExt cx="372" cy="222"/>
          </a:xfrm>
        </p:grpSpPr>
        <p:sp>
          <p:nvSpPr>
            <p:cNvPr id="12380" name="Rectangle 48"/>
            <p:cNvSpPr/>
            <p:nvPr/>
          </p:nvSpPr>
          <p:spPr>
            <a:xfrm rot="8718290">
              <a:off x="2496" y="2064"/>
              <a:ext cx="372" cy="96"/>
            </a:xfrm>
            <a:prstGeom prst="rect">
              <a:avLst/>
            </a:prstGeom>
            <a:solidFill>
              <a:srgbClr val="CC3300"/>
            </a:solidFill>
            <a:ln w="9525" cap="flat" cmpd="sng">
              <a:solidFill>
                <a:schemeClr val="tx1"/>
              </a:solidFill>
              <a:prstDash val="solid"/>
              <a:miter/>
              <a:headEnd type="none" w="med" len="med"/>
              <a:tailEnd type="none" w="med" len="med"/>
            </a:ln>
          </p:spPr>
          <p:txBody>
            <a:bodyPr vert="eaVert" wrap="none" anchor="ctr"/>
            <a:lstStyle/>
            <a:p>
              <a:pPr algn="ctr"/>
              <a:endParaRPr i="0">
                <a:latin typeface=".VnTime" panose="020B7200000000000000" pitchFamily="34" charset="0"/>
                <a:ea typeface="VNI-Trung Kien" pitchFamily="2" charset="0"/>
              </a:endParaRPr>
            </a:p>
          </p:txBody>
        </p:sp>
        <p:sp>
          <p:nvSpPr>
            <p:cNvPr id="12381" name="Rectangle 49"/>
            <p:cNvSpPr/>
            <p:nvPr/>
          </p:nvSpPr>
          <p:spPr>
            <a:xfrm rot="-2029325">
              <a:off x="2676" y="1938"/>
              <a:ext cx="51" cy="96"/>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grpSp>
      <p:sp>
        <p:nvSpPr>
          <p:cNvPr id="12333" name="Rectangle 50"/>
          <p:cNvSpPr/>
          <p:nvPr/>
        </p:nvSpPr>
        <p:spPr>
          <a:xfrm rot="5266436">
            <a:off x="522288" y="1458913"/>
            <a:ext cx="174625" cy="457200"/>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2334" name="Rectangle 51"/>
          <p:cNvSpPr/>
          <p:nvPr/>
        </p:nvSpPr>
        <p:spPr>
          <a:xfrm rot="5266436">
            <a:off x="-71437" y="1916113"/>
            <a:ext cx="1066800" cy="163512"/>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2335" name="Rectangle 52"/>
          <p:cNvSpPr/>
          <p:nvPr/>
        </p:nvSpPr>
        <p:spPr>
          <a:xfrm rot="5266436">
            <a:off x="608013" y="2135188"/>
            <a:ext cx="155575" cy="304800"/>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2336" name="Text Box 53"/>
          <p:cNvSpPr txBox="1"/>
          <p:nvPr/>
        </p:nvSpPr>
        <p:spPr>
          <a:xfrm>
            <a:off x="990600" y="1604963"/>
            <a:ext cx="457200" cy="584200"/>
          </a:xfrm>
          <a:prstGeom prst="rect">
            <a:avLst/>
          </a:prstGeom>
          <a:noFill/>
          <a:ln w="9525">
            <a:noFill/>
          </a:ln>
        </p:spPr>
        <p:txBody>
          <a:bodyPr>
            <a:spAutoFit/>
          </a:bodyPr>
          <a:lstStyle/>
          <a:p>
            <a:pPr algn="l">
              <a:spcBef>
                <a:spcPct val="50000"/>
              </a:spcBef>
            </a:pPr>
            <a:r>
              <a:rPr sz="3200" b="1" i="0">
                <a:latin typeface=".VnTime" panose="020B7200000000000000" pitchFamily="34" charset="0"/>
                <a:ea typeface="VNI-Trung Kien" pitchFamily="2" charset="0"/>
              </a:rPr>
              <a:t>K</a:t>
            </a:r>
          </a:p>
        </p:txBody>
      </p:sp>
      <p:grpSp>
        <p:nvGrpSpPr>
          <p:cNvPr id="12337" name="Group 56"/>
          <p:cNvGrpSpPr/>
          <p:nvPr/>
        </p:nvGrpSpPr>
        <p:grpSpPr>
          <a:xfrm>
            <a:off x="4278313" y="0"/>
            <a:ext cx="2438400" cy="1905000"/>
            <a:chOff x="3072" y="96"/>
            <a:chExt cx="1536" cy="1200"/>
          </a:xfrm>
        </p:grpSpPr>
        <p:grpSp>
          <p:nvGrpSpPr>
            <p:cNvPr id="12365" name="Group 57"/>
            <p:cNvGrpSpPr/>
            <p:nvPr/>
          </p:nvGrpSpPr>
          <p:grpSpPr>
            <a:xfrm>
              <a:off x="3264" y="336"/>
              <a:ext cx="1152" cy="776"/>
              <a:chOff x="1680" y="2256"/>
              <a:chExt cx="864" cy="488"/>
            </a:xfrm>
          </p:grpSpPr>
          <p:sp>
            <p:nvSpPr>
              <p:cNvPr id="12372" name="Rectangle 58"/>
              <p:cNvSpPr/>
              <p:nvPr/>
            </p:nvSpPr>
            <p:spPr>
              <a:xfrm>
                <a:off x="1680" y="2332"/>
                <a:ext cx="864" cy="336"/>
              </a:xfrm>
              <a:prstGeom prst="rect">
                <a:avLst/>
              </a:prstGeom>
              <a:solidFill>
                <a:srgbClr val="FF9999"/>
              </a:solidFill>
              <a:ln w="28575" cap="flat" cmpd="sng">
                <a:solidFill>
                  <a:srgbClr val="990000"/>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2373" name="Freeform 59"/>
              <p:cNvSpPr/>
              <p:nvPr/>
            </p:nvSpPr>
            <p:spPr>
              <a:xfrm>
                <a:off x="1784" y="225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2374" name="Freeform 60"/>
              <p:cNvSpPr/>
              <p:nvPr/>
            </p:nvSpPr>
            <p:spPr>
              <a:xfrm>
                <a:off x="1878"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2375" name="Freeform 61"/>
              <p:cNvSpPr/>
              <p:nvPr/>
            </p:nvSpPr>
            <p:spPr>
              <a:xfrm>
                <a:off x="1973"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2376" name="Freeform 62"/>
              <p:cNvSpPr/>
              <p:nvPr/>
            </p:nvSpPr>
            <p:spPr>
              <a:xfrm>
                <a:off x="2058" y="2266"/>
                <a:ext cx="124"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2377" name="Freeform 63"/>
              <p:cNvSpPr/>
              <p:nvPr/>
            </p:nvSpPr>
            <p:spPr>
              <a:xfrm>
                <a:off x="2162"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2378" name="Freeform 64"/>
              <p:cNvSpPr/>
              <p:nvPr/>
            </p:nvSpPr>
            <p:spPr>
              <a:xfrm>
                <a:off x="2267"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2379" name="Freeform 65"/>
              <p:cNvSpPr/>
              <p:nvPr/>
            </p:nvSpPr>
            <p:spPr>
              <a:xfrm>
                <a:off x="2364"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grpSp>
        <p:sp>
          <p:nvSpPr>
            <p:cNvPr id="12366" name="Rectangle 66"/>
            <p:cNvSpPr/>
            <p:nvPr/>
          </p:nvSpPr>
          <p:spPr>
            <a:xfrm>
              <a:off x="3072" y="1104"/>
              <a:ext cx="1536" cy="192"/>
            </a:xfrm>
            <a:prstGeom prst="rect">
              <a:avLst/>
            </a:prstGeom>
            <a:solidFill>
              <a:srgbClr val="C0C0C0"/>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2367" name="Rectangle 67"/>
            <p:cNvSpPr/>
            <p:nvPr/>
          </p:nvSpPr>
          <p:spPr>
            <a:xfrm>
              <a:off x="3168" y="96"/>
              <a:ext cx="96" cy="1008"/>
            </a:xfrm>
            <a:prstGeom prst="rect">
              <a:avLst/>
            </a:prstGeom>
            <a:solidFill>
              <a:srgbClr val="FF9999"/>
            </a:solidFill>
            <a:ln w="9525" cap="flat" cmpd="sng">
              <a:solidFill>
                <a:srgbClr val="990000"/>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2368" name="Rectangle 68"/>
            <p:cNvSpPr/>
            <p:nvPr/>
          </p:nvSpPr>
          <p:spPr>
            <a:xfrm>
              <a:off x="4416" y="96"/>
              <a:ext cx="96" cy="1008"/>
            </a:xfrm>
            <a:prstGeom prst="rect">
              <a:avLst/>
            </a:prstGeom>
            <a:solidFill>
              <a:srgbClr val="FF9999"/>
            </a:solidFill>
            <a:ln w="9525" cap="flat" cmpd="sng">
              <a:solidFill>
                <a:srgbClr val="990000"/>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2369" name="Rectangle 69"/>
            <p:cNvSpPr/>
            <p:nvPr/>
          </p:nvSpPr>
          <p:spPr>
            <a:xfrm>
              <a:off x="3123" y="576"/>
              <a:ext cx="48" cy="192"/>
            </a:xfrm>
            <a:prstGeom prst="rect">
              <a:avLst/>
            </a:prstGeom>
            <a:solidFill>
              <a:srgbClr val="FF9999"/>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2370" name="Rectangle 70"/>
            <p:cNvSpPr/>
            <p:nvPr/>
          </p:nvSpPr>
          <p:spPr>
            <a:xfrm>
              <a:off x="4512" y="624"/>
              <a:ext cx="48" cy="192"/>
            </a:xfrm>
            <a:prstGeom prst="rect">
              <a:avLst/>
            </a:prstGeom>
            <a:solidFill>
              <a:srgbClr val="FF9999"/>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2371" name="Rectangle 71"/>
            <p:cNvSpPr/>
            <p:nvPr/>
          </p:nvSpPr>
          <p:spPr>
            <a:xfrm>
              <a:off x="3264" y="240"/>
              <a:ext cx="1152" cy="96"/>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grpSp>
      <p:sp>
        <p:nvSpPr>
          <p:cNvPr id="12338" name="Rectangle 72"/>
          <p:cNvSpPr/>
          <p:nvPr/>
        </p:nvSpPr>
        <p:spPr>
          <a:xfrm>
            <a:off x="3448050" y="2743200"/>
            <a:ext cx="4457700" cy="76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2339" name="Rectangle 73"/>
          <p:cNvSpPr/>
          <p:nvPr/>
        </p:nvSpPr>
        <p:spPr>
          <a:xfrm>
            <a:off x="7702550" y="2286000"/>
            <a:ext cx="88900" cy="4076700"/>
          </a:xfrm>
          <a:prstGeom prst="rect">
            <a:avLst/>
          </a:prstGeom>
          <a:solidFill>
            <a:schemeClr val="accent1"/>
          </a:solidFill>
          <a:ln w="9525">
            <a:noFill/>
          </a:ln>
        </p:spPr>
        <p:txBody>
          <a:bodyPr wrap="none" anchor="ctr"/>
          <a:lstStyle/>
          <a:p>
            <a:endParaRPr>
              <a:latin typeface="Arial" panose="020B0604020202020204" pitchFamily="34" charset="0"/>
              <a:ea typeface="VNI-Trung Kien" pitchFamily="2" charset="0"/>
            </a:endParaRPr>
          </a:p>
        </p:txBody>
      </p:sp>
      <p:sp>
        <p:nvSpPr>
          <p:cNvPr id="12340" name="Rectangle 74"/>
          <p:cNvSpPr/>
          <p:nvPr/>
        </p:nvSpPr>
        <p:spPr>
          <a:xfrm>
            <a:off x="7505700" y="2647950"/>
            <a:ext cx="457200" cy="304800"/>
          </a:xfrm>
          <a:prstGeom prst="rect">
            <a:avLst/>
          </a:prstGeom>
          <a:solidFill>
            <a:schemeClr val="accent1"/>
          </a:solidFill>
          <a:ln w="9525">
            <a:noFill/>
          </a:ln>
        </p:spPr>
        <p:txBody>
          <a:bodyPr wrap="none" anchor="ctr"/>
          <a:lstStyle/>
          <a:p>
            <a:endParaRPr>
              <a:latin typeface="Arial" panose="020B0604020202020204" pitchFamily="34" charset="0"/>
              <a:ea typeface="VNI-Trung Kien" pitchFamily="2" charset="0"/>
            </a:endParaRPr>
          </a:p>
        </p:txBody>
      </p:sp>
      <p:sp>
        <p:nvSpPr>
          <p:cNvPr id="12341" name="Rectangle 75"/>
          <p:cNvSpPr/>
          <p:nvPr/>
        </p:nvSpPr>
        <p:spPr>
          <a:xfrm>
            <a:off x="4022725" y="2701925"/>
            <a:ext cx="1200150" cy="161925"/>
          </a:xfrm>
          <a:prstGeom prst="rect">
            <a:avLst/>
          </a:prstGeom>
          <a:solidFill>
            <a:srgbClr val="0066FF"/>
          </a:solidFill>
          <a:ln w="9525" cap="flat" cmpd="sng">
            <a:solidFill>
              <a:srgbClr val="0066FF"/>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2342" name="Rectangle 76"/>
          <p:cNvSpPr/>
          <p:nvPr/>
        </p:nvSpPr>
        <p:spPr>
          <a:xfrm>
            <a:off x="5934075" y="2701925"/>
            <a:ext cx="1200150" cy="161925"/>
          </a:xfrm>
          <a:prstGeom prst="rect">
            <a:avLst/>
          </a:prstGeom>
          <a:solidFill>
            <a:srgbClr val="0066FF"/>
          </a:solidFill>
          <a:ln w="9525" cap="flat" cmpd="sng">
            <a:solidFill>
              <a:srgbClr val="0066FF"/>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grpSp>
        <p:nvGrpSpPr>
          <p:cNvPr id="6" name="Group 77"/>
          <p:cNvGrpSpPr/>
          <p:nvPr/>
        </p:nvGrpSpPr>
        <p:grpSpPr>
          <a:xfrm>
            <a:off x="4370388" y="2819400"/>
            <a:ext cx="3130550" cy="2682875"/>
            <a:chOff x="2688" y="1750"/>
            <a:chExt cx="1972" cy="1690"/>
          </a:xfrm>
        </p:grpSpPr>
        <p:sp>
          <p:nvSpPr>
            <p:cNvPr id="12360" name="Line 78"/>
            <p:cNvSpPr/>
            <p:nvPr/>
          </p:nvSpPr>
          <p:spPr>
            <a:xfrm flipH="1">
              <a:off x="4250" y="1785"/>
              <a:ext cx="0" cy="1437"/>
            </a:xfrm>
            <a:prstGeom prst="line">
              <a:avLst/>
            </a:prstGeom>
            <a:ln w="38100" cap="flat" cmpd="sng">
              <a:solidFill>
                <a:srgbClr val="FFCC66"/>
              </a:solidFill>
              <a:prstDash val="solid"/>
              <a:headEnd type="none" w="med" len="med"/>
              <a:tailEnd type="none" w="med" len="med"/>
            </a:ln>
          </p:spPr>
        </p:sp>
        <p:sp>
          <p:nvSpPr>
            <p:cNvPr id="12361" name="Line 79"/>
            <p:cNvSpPr/>
            <p:nvPr/>
          </p:nvSpPr>
          <p:spPr>
            <a:xfrm>
              <a:off x="2906" y="2505"/>
              <a:ext cx="1500" cy="794"/>
            </a:xfrm>
            <a:prstGeom prst="line">
              <a:avLst/>
            </a:prstGeom>
            <a:ln w="127000" cap="flat" cmpd="sng">
              <a:solidFill>
                <a:schemeClr val="folHlink"/>
              </a:solidFill>
              <a:prstDash val="solid"/>
              <a:headEnd type="none" w="med" len="med"/>
              <a:tailEnd type="none" w="med" len="med"/>
            </a:ln>
          </p:spPr>
        </p:sp>
        <p:sp>
          <p:nvSpPr>
            <p:cNvPr id="12362" name="Line 80"/>
            <p:cNvSpPr/>
            <p:nvPr/>
          </p:nvSpPr>
          <p:spPr>
            <a:xfrm>
              <a:off x="3002" y="1750"/>
              <a:ext cx="24" cy="841"/>
            </a:xfrm>
            <a:prstGeom prst="line">
              <a:avLst/>
            </a:prstGeom>
            <a:ln w="38100" cap="flat" cmpd="sng">
              <a:solidFill>
                <a:srgbClr val="FFCC66"/>
              </a:solidFill>
              <a:prstDash val="solid"/>
              <a:headEnd type="none" w="med" len="med"/>
              <a:tailEnd type="none" w="med" len="med"/>
            </a:ln>
          </p:spPr>
        </p:sp>
        <p:sp>
          <p:nvSpPr>
            <p:cNvPr id="12363" name="Text Box 81"/>
            <p:cNvSpPr txBox="1"/>
            <p:nvPr/>
          </p:nvSpPr>
          <p:spPr>
            <a:xfrm>
              <a:off x="2688" y="2316"/>
              <a:ext cx="372" cy="330"/>
            </a:xfrm>
            <a:prstGeom prst="rect">
              <a:avLst/>
            </a:prstGeom>
            <a:noFill/>
            <a:ln w="9525">
              <a:noFill/>
            </a:ln>
          </p:spPr>
          <p:txBody>
            <a:bodyPr>
              <a:spAutoFit/>
            </a:bodyPr>
            <a:lstStyle/>
            <a:p>
              <a:pPr algn="l">
                <a:spcBef>
                  <a:spcPct val="50000"/>
                </a:spcBef>
              </a:pPr>
              <a:r>
                <a:rPr sz="2800" b="1" i="0">
                  <a:solidFill>
                    <a:schemeClr val="accent2"/>
                  </a:solidFill>
                  <a:latin typeface=".VnTime" panose="020B7200000000000000" pitchFamily="34" charset="0"/>
                  <a:ea typeface="VNI-Trung Kien" pitchFamily="2" charset="0"/>
                </a:rPr>
                <a:t>A</a:t>
              </a:r>
            </a:p>
          </p:txBody>
        </p:sp>
        <p:sp>
          <p:nvSpPr>
            <p:cNvPr id="12364" name="Text Box 82"/>
            <p:cNvSpPr txBox="1"/>
            <p:nvPr/>
          </p:nvSpPr>
          <p:spPr>
            <a:xfrm>
              <a:off x="4288" y="3110"/>
              <a:ext cx="372" cy="330"/>
            </a:xfrm>
            <a:prstGeom prst="rect">
              <a:avLst/>
            </a:prstGeom>
            <a:noFill/>
            <a:ln w="9525">
              <a:noFill/>
            </a:ln>
          </p:spPr>
          <p:txBody>
            <a:bodyPr>
              <a:spAutoFit/>
            </a:bodyPr>
            <a:lstStyle/>
            <a:p>
              <a:pPr algn="l">
                <a:spcBef>
                  <a:spcPct val="50000"/>
                </a:spcBef>
              </a:pPr>
              <a:r>
                <a:rPr sz="2800" b="1" i="0">
                  <a:solidFill>
                    <a:schemeClr val="accent2"/>
                  </a:solidFill>
                  <a:latin typeface=".VnTime" panose="020B7200000000000000" pitchFamily="34" charset="0"/>
                  <a:ea typeface="VNI-Trung Kien" pitchFamily="2" charset="0"/>
                </a:rPr>
                <a:t>B</a:t>
              </a:r>
            </a:p>
          </p:txBody>
        </p:sp>
      </p:grpSp>
      <p:cxnSp>
        <p:nvCxnSpPr>
          <p:cNvPr id="12344" name="AutoShape 89"/>
          <p:cNvCxnSpPr>
            <a:stCxn id="12328" idx="0"/>
            <a:endCxn id="12334" idx="3"/>
          </p:cNvCxnSpPr>
          <p:nvPr/>
        </p:nvCxnSpPr>
        <p:spPr>
          <a:xfrm rot="5400000" flipH="1">
            <a:off x="122238" y="2890838"/>
            <a:ext cx="1125537" cy="406400"/>
          </a:xfrm>
          <a:prstGeom prst="bentConnector3">
            <a:avLst>
              <a:gd name="adj1" fmla="val 49931"/>
            </a:avLst>
          </a:prstGeom>
          <a:ln w="38100" cap="flat" cmpd="sng">
            <a:solidFill>
              <a:schemeClr val="tx1"/>
            </a:solidFill>
            <a:prstDash val="solid"/>
            <a:miter/>
            <a:headEnd type="none" w="med" len="med"/>
            <a:tailEnd type="none" w="med" len="med"/>
          </a:ln>
        </p:spPr>
      </p:cxnSp>
      <p:cxnSp>
        <p:nvCxnSpPr>
          <p:cNvPr id="12345" name="AutoShape 90"/>
          <p:cNvCxnSpPr>
            <a:stCxn id="12334" idx="1"/>
            <a:endCxn id="12382" idx="1"/>
          </p:cNvCxnSpPr>
          <p:nvPr/>
        </p:nvCxnSpPr>
        <p:spPr>
          <a:xfrm rot="-5400000">
            <a:off x="796925" y="777875"/>
            <a:ext cx="333375" cy="1044575"/>
          </a:xfrm>
          <a:prstGeom prst="bentConnector2">
            <a:avLst/>
          </a:prstGeom>
          <a:ln w="38100" cap="flat" cmpd="sng">
            <a:solidFill>
              <a:schemeClr val="tx1"/>
            </a:solidFill>
            <a:prstDash val="solid"/>
            <a:miter/>
            <a:headEnd type="none" w="med" len="med"/>
            <a:tailEnd type="none" w="med" len="med"/>
          </a:ln>
        </p:spPr>
      </p:cxnSp>
      <p:cxnSp>
        <p:nvCxnSpPr>
          <p:cNvPr id="12346" name="AutoShape 91"/>
          <p:cNvCxnSpPr>
            <a:stCxn id="12383" idx="3"/>
            <a:endCxn id="12369" idx="1"/>
          </p:cNvCxnSpPr>
          <p:nvPr/>
        </p:nvCxnSpPr>
        <p:spPr>
          <a:xfrm flipV="1">
            <a:off x="3138488" y="914400"/>
            <a:ext cx="1220787" cy="228600"/>
          </a:xfrm>
          <a:prstGeom prst="bentConnector3">
            <a:avLst>
              <a:gd name="adj1" fmla="val 49417"/>
            </a:avLst>
          </a:prstGeom>
          <a:ln w="38100" cap="flat" cmpd="sng">
            <a:solidFill>
              <a:schemeClr val="tx1"/>
            </a:solidFill>
            <a:prstDash val="solid"/>
            <a:miter/>
            <a:headEnd type="none" w="med" len="med"/>
            <a:tailEnd type="none" w="med" len="med"/>
          </a:ln>
        </p:spPr>
      </p:cxnSp>
      <p:cxnSp>
        <p:nvCxnSpPr>
          <p:cNvPr id="12347" name="AutoShape 92"/>
          <p:cNvCxnSpPr>
            <a:stCxn id="12370" idx="3"/>
            <a:endCxn id="12342" idx="3"/>
          </p:cNvCxnSpPr>
          <p:nvPr/>
        </p:nvCxnSpPr>
        <p:spPr>
          <a:xfrm>
            <a:off x="6640513" y="990600"/>
            <a:ext cx="493712" cy="1792288"/>
          </a:xfrm>
          <a:prstGeom prst="bentConnector3">
            <a:avLst>
              <a:gd name="adj1" fmla="val 146301"/>
            </a:avLst>
          </a:prstGeom>
          <a:ln w="38100" cap="flat" cmpd="sng">
            <a:solidFill>
              <a:schemeClr val="tx1"/>
            </a:solidFill>
            <a:prstDash val="solid"/>
            <a:miter/>
            <a:headEnd type="none" w="med" len="med"/>
            <a:tailEnd type="none" w="med" len="med"/>
          </a:ln>
        </p:spPr>
      </p:cxnSp>
      <p:cxnSp>
        <p:nvCxnSpPr>
          <p:cNvPr id="12348" name="AutoShape 93"/>
          <p:cNvCxnSpPr>
            <a:stCxn id="12329" idx="0"/>
            <a:endCxn id="12341" idx="1"/>
          </p:cNvCxnSpPr>
          <p:nvPr/>
        </p:nvCxnSpPr>
        <p:spPr>
          <a:xfrm rot="-5400000">
            <a:off x="2747963" y="2382838"/>
            <a:ext cx="874712" cy="1674812"/>
          </a:xfrm>
          <a:prstGeom prst="bentConnector2">
            <a:avLst/>
          </a:prstGeom>
          <a:ln w="38100" cap="flat" cmpd="sng">
            <a:solidFill>
              <a:schemeClr val="tx1"/>
            </a:solidFill>
            <a:prstDash val="solid"/>
            <a:miter/>
            <a:headEnd type="none" w="med" len="med"/>
            <a:tailEnd type="none" w="med" len="med"/>
          </a:ln>
        </p:spPr>
      </p:cxnSp>
      <p:cxnSp>
        <p:nvCxnSpPr>
          <p:cNvPr id="84062" name="AutoShape 94"/>
          <p:cNvCxnSpPr/>
          <p:nvPr/>
        </p:nvCxnSpPr>
        <p:spPr>
          <a:xfrm rot="5400000" flipH="1">
            <a:off x="125413" y="2890838"/>
            <a:ext cx="1125537" cy="406400"/>
          </a:xfrm>
          <a:prstGeom prst="bentConnector3">
            <a:avLst>
              <a:gd name="adj1" fmla="val 49931"/>
            </a:avLst>
          </a:prstGeom>
          <a:ln w="38100" cap="flat" cmpd="sng">
            <a:solidFill>
              <a:srgbClr val="FF0000"/>
            </a:solidFill>
            <a:prstDash val="solid"/>
            <a:miter/>
            <a:headEnd type="none" w="med" len="med"/>
            <a:tailEnd type="none" w="med" len="med"/>
          </a:ln>
        </p:spPr>
      </p:cxnSp>
      <p:cxnSp>
        <p:nvCxnSpPr>
          <p:cNvPr id="12350" name="AutoShape 95"/>
          <p:cNvCxnSpPr/>
          <p:nvPr/>
        </p:nvCxnSpPr>
        <p:spPr>
          <a:xfrm rot="-5400000">
            <a:off x="792163" y="776288"/>
            <a:ext cx="333375" cy="1044575"/>
          </a:xfrm>
          <a:prstGeom prst="bentConnector2">
            <a:avLst/>
          </a:prstGeom>
          <a:ln w="38100" cap="flat" cmpd="sng">
            <a:solidFill>
              <a:srgbClr val="FF0000"/>
            </a:solidFill>
            <a:prstDash val="solid"/>
            <a:miter/>
            <a:headEnd type="none" w="med" len="med"/>
            <a:tailEnd type="none" w="med" len="med"/>
          </a:ln>
        </p:spPr>
      </p:cxnSp>
      <p:cxnSp>
        <p:nvCxnSpPr>
          <p:cNvPr id="84064" name="AutoShape 96"/>
          <p:cNvCxnSpPr/>
          <p:nvPr/>
        </p:nvCxnSpPr>
        <p:spPr>
          <a:xfrm flipV="1">
            <a:off x="3135313" y="911225"/>
            <a:ext cx="1220787" cy="228600"/>
          </a:xfrm>
          <a:prstGeom prst="bentConnector3">
            <a:avLst>
              <a:gd name="adj1" fmla="val 49417"/>
            </a:avLst>
          </a:prstGeom>
          <a:ln w="38100" cap="flat" cmpd="sng">
            <a:solidFill>
              <a:srgbClr val="FF0000"/>
            </a:solidFill>
            <a:prstDash val="solid"/>
            <a:miter/>
            <a:headEnd type="none" w="med" len="med"/>
            <a:tailEnd type="none" w="med" len="med"/>
          </a:ln>
        </p:spPr>
      </p:cxnSp>
      <p:cxnSp>
        <p:nvCxnSpPr>
          <p:cNvPr id="84065" name="AutoShape 97"/>
          <p:cNvCxnSpPr/>
          <p:nvPr/>
        </p:nvCxnSpPr>
        <p:spPr>
          <a:xfrm>
            <a:off x="6629400" y="990600"/>
            <a:ext cx="493713" cy="1792288"/>
          </a:xfrm>
          <a:prstGeom prst="bentConnector3">
            <a:avLst>
              <a:gd name="adj1" fmla="val 146301"/>
            </a:avLst>
          </a:prstGeom>
          <a:ln w="38100" cap="flat" cmpd="sng">
            <a:solidFill>
              <a:srgbClr val="FF0000"/>
            </a:solidFill>
            <a:prstDash val="solid"/>
            <a:miter/>
            <a:headEnd type="none" w="med" len="med"/>
            <a:tailEnd type="none" w="med" len="med"/>
          </a:ln>
        </p:spPr>
      </p:cxnSp>
      <p:grpSp>
        <p:nvGrpSpPr>
          <p:cNvPr id="7" name="Group 98"/>
          <p:cNvGrpSpPr/>
          <p:nvPr/>
        </p:nvGrpSpPr>
        <p:grpSpPr>
          <a:xfrm>
            <a:off x="4368800" y="2816225"/>
            <a:ext cx="3130550" cy="2682875"/>
            <a:chOff x="2688" y="1750"/>
            <a:chExt cx="1972" cy="1690"/>
          </a:xfrm>
        </p:grpSpPr>
        <p:sp>
          <p:nvSpPr>
            <p:cNvPr id="12355" name="Line 99"/>
            <p:cNvSpPr/>
            <p:nvPr/>
          </p:nvSpPr>
          <p:spPr>
            <a:xfrm flipH="1">
              <a:off x="4250" y="1785"/>
              <a:ext cx="0" cy="1437"/>
            </a:xfrm>
            <a:prstGeom prst="line">
              <a:avLst/>
            </a:prstGeom>
            <a:ln w="38100" cap="flat" cmpd="sng">
              <a:solidFill>
                <a:srgbClr val="FF0000"/>
              </a:solidFill>
              <a:prstDash val="solid"/>
              <a:headEnd type="none" w="med" len="med"/>
              <a:tailEnd type="none" w="med" len="med"/>
            </a:ln>
          </p:spPr>
        </p:sp>
        <p:sp>
          <p:nvSpPr>
            <p:cNvPr id="12356" name="Line 100"/>
            <p:cNvSpPr/>
            <p:nvPr/>
          </p:nvSpPr>
          <p:spPr>
            <a:xfrm>
              <a:off x="2906" y="2505"/>
              <a:ext cx="1500" cy="794"/>
            </a:xfrm>
            <a:prstGeom prst="line">
              <a:avLst/>
            </a:prstGeom>
            <a:ln w="127000" cap="flat" cmpd="sng">
              <a:solidFill>
                <a:srgbClr val="FF0000"/>
              </a:solidFill>
              <a:prstDash val="solid"/>
              <a:headEnd type="none" w="med" len="med"/>
              <a:tailEnd type="none" w="med" len="med"/>
            </a:ln>
          </p:spPr>
        </p:sp>
        <p:sp>
          <p:nvSpPr>
            <p:cNvPr id="12357" name="Line 101"/>
            <p:cNvSpPr/>
            <p:nvPr/>
          </p:nvSpPr>
          <p:spPr>
            <a:xfrm>
              <a:off x="3002" y="1750"/>
              <a:ext cx="24" cy="841"/>
            </a:xfrm>
            <a:prstGeom prst="line">
              <a:avLst/>
            </a:prstGeom>
            <a:ln w="38100" cap="flat" cmpd="sng">
              <a:solidFill>
                <a:srgbClr val="FF0000"/>
              </a:solidFill>
              <a:prstDash val="solid"/>
              <a:headEnd type="none" w="med" len="med"/>
              <a:tailEnd type="none" w="med" len="med"/>
            </a:ln>
          </p:spPr>
        </p:sp>
        <p:sp>
          <p:nvSpPr>
            <p:cNvPr id="12358" name="Text Box 102"/>
            <p:cNvSpPr txBox="1"/>
            <p:nvPr/>
          </p:nvSpPr>
          <p:spPr>
            <a:xfrm>
              <a:off x="2688" y="2316"/>
              <a:ext cx="372" cy="330"/>
            </a:xfrm>
            <a:prstGeom prst="rect">
              <a:avLst/>
            </a:prstGeom>
            <a:noFill/>
            <a:ln w="9525">
              <a:noFill/>
            </a:ln>
          </p:spPr>
          <p:txBody>
            <a:bodyPr>
              <a:spAutoFit/>
            </a:bodyPr>
            <a:lstStyle/>
            <a:p>
              <a:pPr algn="l">
                <a:spcBef>
                  <a:spcPct val="50000"/>
                </a:spcBef>
              </a:pPr>
              <a:r>
                <a:rPr sz="2800" b="1" i="0">
                  <a:solidFill>
                    <a:schemeClr val="accent2"/>
                  </a:solidFill>
                  <a:latin typeface=".VnTime" panose="020B7200000000000000" pitchFamily="34" charset="0"/>
                  <a:ea typeface="VNI-Trung Kien" pitchFamily="2" charset="0"/>
                </a:rPr>
                <a:t>A</a:t>
              </a:r>
            </a:p>
          </p:txBody>
        </p:sp>
        <p:sp>
          <p:nvSpPr>
            <p:cNvPr id="12359" name="Text Box 103"/>
            <p:cNvSpPr txBox="1"/>
            <p:nvPr/>
          </p:nvSpPr>
          <p:spPr>
            <a:xfrm>
              <a:off x="4288" y="3110"/>
              <a:ext cx="372" cy="330"/>
            </a:xfrm>
            <a:prstGeom prst="rect">
              <a:avLst/>
            </a:prstGeom>
            <a:noFill/>
            <a:ln w="9525">
              <a:noFill/>
            </a:ln>
          </p:spPr>
          <p:txBody>
            <a:bodyPr>
              <a:spAutoFit/>
            </a:bodyPr>
            <a:lstStyle/>
            <a:p>
              <a:pPr algn="l">
                <a:spcBef>
                  <a:spcPct val="50000"/>
                </a:spcBef>
              </a:pPr>
              <a:r>
                <a:rPr sz="2800" b="1" i="0">
                  <a:solidFill>
                    <a:schemeClr val="accent2"/>
                  </a:solidFill>
                  <a:latin typeface=".VnTime" panose="020B7200000000000000" pitchFamily="34" charset="0"/>
                  <a:ea typeface="VNI-Trung Kien" pitchFamily="2" charset="0"/>
                </a:rPr>
                <a:t>B</a:t>
              </a:r>
            </a:p>
          </p:txBody>
        </p:sp>
      </p:grpSp>
      <p:cxnSp>
        <p:nvCxnSpPr>
          <p:cNvPr id="12354" name="AutoShape 104"/>
          <p:cNvCxnSpPr/>
          <p:nvPr/>
        </p:nvCxnSpPr>
        <p:spPr>
          <a:xfrm rot="-5400000">
            <a:off x="2751138" y="2390775"/>
            <a:ext cx="874712" cy="1674813"/>
          </a:xfrm>
          <a:prstGeom prst="bentConnector2">
            <a:avLst/>
          </a:prstGeom>
          <a:ln w="38100" cap="flat" cmpd="sng">
            <a:solidFill>
              <a:srgbClr val="FF0000"/>
            </a:solidFill>
            <a:prstDash val="solid"/>
            <a:miter/>
            <a:headEnd type="none" w="med" len="med"/>
            <a:tailEnd type="none" w="med" len="med"/>
          </a:ln>
        </p:spPr>
      </p:cxn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200000">
                                      <p:cBhvr>
                                        <p:cTn id="6" dur="2000" fill="hold"/>
                                        <p:tgtEl>
                                          <p:spTgt spid="3"/>
                                        </p:tgtEl>
                                        <p:attrNameLst>
                                          <p:attrName>r</p:attrName>
                                        </p:attrNameLst>
                                      </p:cBhvr>
                                    </p:animRot>
                                  </p:childTnLst>
                                </p:cTn>
                              </p:par>
                            </p:childTnLst>
                          </p:cTn>
                        </p:par>
                        <p:par>
                          <p:cTn id="7" fill="hold">
                            <p:stCondLst>
                              <p:cond delay="2000"/>
                            </p:stCondLst>
                            <p:childTnLst>
                              <p:par>
                                <p:cTn id="8" presetID="22" presetClass="entr" presetSubtype="2" fill="hold" nodeType="afterEffect">
                                  <p:stCondLst>
                                    <p:cond delay="0"/>
                                  </p:stCondLst>
                                  <p:childTnLst>
                                    <p:set>
                                      <p:cBhvr>
                                        <p:cTn id="9" dur="1" fill="hold">
                                          <p:stCondLst>
                                            <p:cond delay="0"/>
                                          </p:stCondLst>
                                        </p:cTn>
                                        <p:tgtEl>
                                          <p:spTgt spid="12350"/>
                                        </p:tgtEl>
                                        <p:attrNameLst>
                                          <p:attrName>style.visibility</p:attrName>
                                        </p:attrNameLst>
                                      </p:cBhvr>
                                      <p:to>
                                        <p:strVal val="visible"/>
                                      </p:to>
                                    </p:set>
                                    <p:animEffect transition="in" filter="wipe(right)">
                                      <p:cBhvr>
                                        <p:cTn id="10" dur="500"/>
                                        <p:tgtEl>
                                          <p:spTgt spid="12350"/>
                                        </p:tgtEl>
                                      </p:cBhvr>
                                    </p:animEffect>
                                  </p:childTnLst>
                                </p:cTn>
                              </p:par>
                            </p:childTnLst>
                          </p:cTn>
                        </p:par>
                        <p:par>
                          <p:cTn id="11" fill="hold">
                            <p:stCondLst>
                              <p:cond delay="2500"/>
                            </p:stCondLst>
                            <p:childTnLst>
                              <p:par>
                                <p:cTn id="12" presetID="22" presetClass="entr" presetSubtype="1" fill="hold" nodeType="afterEffect">
                                  <p:stCondLst>
                                    <p:cond delay="0"/>
                                  </p:stCondLst>
                                  <p:childTnLst>
                                    <p:set>
                                      <p:cBhvr>
                                        <p:cTn id="13" dur="1" fill="hold">
                                          <p:stCondLst>
                                            <p:cond delay="0"/>
                                          </p:stCondLst>
                                        </p:cTn>
                                        <p:tgtEl>
                                          <p:spTgt spid="84062"/>
                                        </p:tgtEl>
                                        <p:attrNameLst>
                                          <p:attrName>style.visibility</p:attrName>
                                        </p:attrNameLst>
                                      </p:cBhvr>
                                      <p:to>
                                        <p:strVal val="visible"/>
                                      </p:to>
                                    </p:set>
                                    <p:animEffect transition="in" filter="wipe(up)">
                                      <p:cBhvr>
                                        <p:cTn id="14" dur="500"/>
                                        <p:tgtEl>
                                          <p:spTgt spid="84062"/>
                                        </p:tgtEl>
                                      </p:cBhvr>
                                    </p:animEffect>
                                  </p:childTnLst>
                                </p:cTn>
                              </p:par>
                            </p:childTnLst>
                          </p:cTn>
                        </p:par>
                        <p:par>
                          <p:cTn id="15" fill="hold">
                            <p:stCondLst>
                              <p:cond delay="3000"/>
                            </p:stCondLst>
                            <p:childTnLst>
                              <p:par>
                                <p:cTn id="16" presetID="22" presetClass="entr" presetSubtype="8" fill="hold" nodeType="afterEffect">
                                  <p:stCondLst>
                                    <p:cond delay="0"/>
                                  </p:stCondLst>
                                  <p:childTnLst>
                                    <p:set>
                                      <p:cBhvr>
                                        <p:cTn id="17" dur="1" fill="hold">
                                          <p:stCondLst>
                                            <p:cond delay="0"/>
                                          </p:stCondLst>
                                        </p:cTn>
                                        <p:tgtEl>
                                          <p:spTgt spid="12354"/>
                                        </p:tgtEl>
                                        <p:attrNameLst>
                                          <p:attrName>style.visibility</p:attrName>
                                        </p:attrNameLst>
                                      </p:cBhvr>
                                      <p:to>
                                        <p:strVal val="visible"/>
                                      </p:to>
                                    </p:set>
                                    <p:animEffect transition="in" filter="wipe(left)">
                                      <p:cBhvr>
                                        <p:cTn id="18" dur="500"/>
                                        <p:tgtEl>
                                          <p:spTgt spid="12354"/>
                                        </p:tgtEl>
                                      </p:cBhvr>
                                    </p:animEffect>
                                  </p:childTnLst>
                                </p:cTn>
                              </p:par>
                            </p:childTnLst>
                          </p:cTn>
                        </p:par>
                        <p:par>
                          <p:cTn id="19" fill="hold">
                            <p:stCondLst>
                              <p:cond delay="3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4000"/>
                            </p:stCondLst>
                            <p:childTnLst>
                              <p:par>
                                <p:cTn id="24" presetID="22" presetClass="entr" presetSubtype="4" fill="hold" nodeType="afterEffect">
                                  <p:stCondLst>
                                    <p:cond delay="0"/>
                                  </p:stCondLst>
                                  <p:childTnLst>
                                    <p:set>
                                      <p:cBhvr>
                                        <p:cTn id="25" dur="1" fill="hold">
                                          <p:stCondLst>
                                            <p:cond delay="0"/>
                                          </p:stCondLst>
                                        </p:cTn>
                                        <p:tgtEl>
                                          <p:spTgt spid="84065"/>
                                        </p:tgtEl>
                                        <p:attrNameLst>
                                          <p:attrName>style.visibility</p:attrName>
                                        </p:attrNameLst>
                                      </p:cBhvr>
                                      <p:to>
                                        <p:strVal val="visible"/>
                                      </p:to>
                                    </p:set>
                                    <p:animEffect transition="in" filter="wipe(down)">
                                      <p:cBhvr>
                                        <p:cTn id="26" dur="500"/>
                                        <p:tgtEl>
                                          <p:spTgt spid="84065"/>
                                        </p:tgtEl>
                                      </p:cBhvr>
                                    </p:animEffect>
                                  </p:childTnLst>
                                </p:cTn>
                              </p:par>
                            </p:childTnLst>
                          </p:cTn>
                        </p:par>
                        <p:par>
                          <p:cTn id="27" fill="hold">
                            <p:stCondLst>
                              <p:cond delay="4500"/>
                            </p:stCondLst>
                            <p:childTnLst>
                              <p:par>
                                <p:cTn id="28" presetID="22" presetClass="entr" presetSubtype="2" fill="hold" nodeType="afterEffect">
                                  <p:stCondLst>
                                    <p:cond delay="0"/>
                                  </p:stCondLst>
                                  <p:childTnLst>
                                    <p:set>
                                      <p:cBhvr>
                                        <p:cTn id="29" dur="1" fill="hold">
                                          <p:stCondLst>
                                            <p:cond delay="0"/>
                                          </p:stCondLst>
                                        </p:cTn>
                                        <p:tgtEl>
                                          <p:spTgt spid="84064"/>
                                        </p:tgtEl>
                                        <p:attrNameLst>
                                          <p:attrName>style.visibility</p:attrName>
                                        </p:attrNameLst>
                                      </p:cBhvr>
                                      <p:to>
                                        <p:strVal val="visible"/>
                                      </p:to>
                                    </p:set>
                                    <p:animEffect transition="in" filter="wipe(right)">
                                      <p:cBhvr>
                                        <p:cTn id="30" dur="500"/>
                                        <p:tgtEl>
                                          <p:spTgt spid="84064"/>
                                        </p:tgtEl>
                                      </p:cBhvr>
                                    </p:animEffect>
                                  </p:childTnLst>
                                </p:cTn>
                              </p:par>
                            </p:childTnLst>
                          </p:cTn>
                        </p:par>
                        <p:par>
                          <p:cTn id="31" fill="hold">
                            <p:stCondLst>
                              <p:cond delay="5000"/>
                            </p:stCondLst>
                            <p:childTnLst>
                              <p:par>
                                <p:cTn id="32" presetID="8" presetClass="emph" presetSubtype="0" fill="hold" nodeType="afterEffect">
                                  <p:stCondLst>
                                    <p:cond delay="0"/>
                                  </p:stCondLst>
                                  <p:childTnLst>
                                    <p:animRot by="2100000">
                                      <p:cBhvr>
                                        <p:cTn id="33" dur="2000" fill="hold"/>
                                        <p:tgtEl>
                                          <p:spTgt spid="83975"/>
                                        </p:tgtEl>
                                        <p:attrNameLst>
                                          <p:attrName>r</p:attrName>
                                        </p:attrNameLst>
                                      </p:cBhvr>
                                    </p:animRot>
                                  </p:childTnLst>
                                </p:cTn>
                              </p:par>
                              <p:par>
                                <p:cTn id="34" presetID="35" presetClass="path" presetSubtype="0" accel="50000" decel="50000" fill="hold" nodeType="withEffect">
                                  <p:stCondLst>
                                    <p:cond delay="0"/>
                                  </p:stCondLst>
                                  <p:childTnLst>
                                    <p:animMotion origin="layout" path="M 1.66667E-6 3.35647E-6 L -0.05729 -0.00579 " pathEditMode="relative" rAng="0" ptsTypes="AA">
                                      <p:cBhvr>
                                        <p:cTn id="35" dur="5000" fill="hold"/>
                                        <p:tgtEl>
                                          <p:spTgt spid="7"/>
                                        </p:tgtEl>
                                        <p:attrNameLst>
                                          <p:attrName>ppt_x</p:attrName>
                                          <p:attrName>ppt_y</p:attrName>
                                        </p:attrNameLst>
                                      </p:cBhvr>
                                      <p:rCtr x="-2900" y="-300"/>
                                    </p:animMotion>
                                  </p:childTnLst>
                                </p:cTn>
                              </p:par>
                              <p:par>
                                <p:cTn id="36" presetID="35" presetClass="path" presetSubtype="0" accel="50000" decel="50000" fill="hold" nodeType="withEffect">
                                  <p:stCondLst>
                                    <p:cond delay="0"/>
                                  </p:stCondLst>
                                  <p:childTnLst>
                                    <p:animMotion origin="layout" path="M -1.94444E-6 7.14781E-7 L -0.05746 -0.00625 " pathEditMode="relative" rAng="0" ptsTypes="AA">
                                      <p:cBhvr>
                                        <p:cTn id="37" dur="5000" fill="hold"/>
                                        <p:tgtEl>
                                          <p:spTgt spid="6"/>
                                        </p:tgtEl>
                                        <p:attrNameLst>
                                          <p:attrName>ppt_x</p:attrName>
                                          <p:attrName>ppt_y</p:attrName>
                                        </p:attrNameLst>
                                      </p:cBhvr>
                                      <p:rCtr x="-29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155" y="330984"/>
            <a:ext cx="8382000" cy="954107"/>
          </a:xfrm>
          <a:prstGeom prst="rect">
            <a:avLst/>
          </a:prstGeom>
        </p:spPr>
        <p:txBody>
          <a:bodyPr wrap="square">
            <a:spAutoFit/>
          </a:bodyPr>
          <a:lstStyle/>
          <a:p>
            <a:r>
              <a:rPr lang="nl-NL" sz="2800" b="1" dirty="0">
                <a:latin typeface="Times New Roman" pitchFamily="18" charset="0"/>
                <a:cs typeface="Times New Roman" pitchFamily="18" charset="0"/>
              </a:rPr>
              <a:t>Bài 1:</a:t>
            </a:r>
            <a:r>
              <a:rPr lang="nl-NL" sz="2800" dirty="0">
                <a:latin typeface="Times New Roman" pitchFamily="18" charset="0"/>
                <a:cs typeface="Times New Roman" pitchFamily="18" charset="0"/>
              </a:rPr>
              <a:t>Tìm </a:t>
            </a:r>
            <a:r>
              <a:rPr lang="nl-NL" sz="2800" dirty="0">
                <a:latin typeface="VNI-Times" pitchFamily="2" charset="0"/>
              </a:rPr>
              <a:t>chieàu cuûa löïc ñieän töø taùc duïng vaøo daây daãn coù doøng ñieän chaïy qua trong caùc tröôøng hôïp sau</a:t>
            </a:r>
            <a:endParaRPr lang="en-US" sz="2800" dirty="0">
              <a:latin typeface="VNI-Times" pitchFamily="2" charset="0"/>
            </a:endParaRPr>
          </a:p>
        </p:txBody>
      </p:sp>
      <p:sp>
        <p:nvSpPr>
          <p:cNvPr id="3" name="Rectangle 29"/>
          <p:cNvSpPr>
            <a:spLocks noChangeArrowheads="1"/>
          </p:cNvSpPr>
          <p:nvPr/>
        </p:nvSpPr>
        <p:spPr bwMode="auto">
          <a:xfrm>
            <a:off x="3409950" y="636588"/>
            <a:ext cx="33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 name="Rectangle 5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4" name="Rectangle 25"/>
          <p:cNvSpPr>
            <a:spLocks noChangeArrowheads="1"/>
          </p:cNvSpPr>
          <p:nvPr/>
        </p:nvSpPr>
        <p:spPr bwMode="auto">
          <a:xfrm>
            <a:off x="803714" y="4589848"/>
            <a:ext cx="491686" cy="15823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 name="Rectangle 28"/>
          <p:cNvSpPr>
            <a:spLocks noChangeArrowheads="1"/>
          </p:cNvSpPr>
          <p:nvPr/>
        </p:nvSpPr>
        <p:spPr bwMode="auto">
          <a:xfrm>
            <a:off x="5805242" y="1380146"/>
            <a:ext cx="519358" cy="63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VNI-Times" pitchFamily="2" charset="0"/>
                <a:ea typeface="Times New Roman" pitchFamily="18" charset="0"/>
                <a:cs typeface="Times New Roman" pitchFamily="18" charset="0"/>
              </a:rPr>
              <a:t>c)</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36" name="Rectangle 27"/>
          <p:cNvSpPr>
            <a:spLocks noChangeArrowheads="1"/>
          </p:cNvSpPr>
          <p:nvPr/>
        </p:nvSpPr>
        <p:spPr bwMode="auto">
          <a:xfrm>
            <a:off x="3055692" y="1507554"/>
            <a:ext cx="519358" cy="63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VNI-Times" pitchFamily="2" charset="0"/>
                <a:ea typeface="Times New Roman" pitchFamily="18" charset="0"/>
                <a:cs typeface="Times New Roman" pitchFamily="18" charset="0"/>
              </a:rPr>
              <a:t>b)</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37" name="Rectangle 26"/>
          <p:cNvSpPr>
            <a:spLocks noChangeArrowheads="1"/>
          </p:cNvSpPr>
          <p:nvPr/>
        </p:nvSpPr>
        <p:spPr bwMode="auto">
          <a:xfrm>
            <a:off x="152400" y="1235228"/>
            <a:ext cx="657588" cy="63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VNI-Times" pitchFamily="2" charset="0"/>
                <a:ea typeface="Times New Roman" pitchFamily="18" charset="0"/>
                <a:cs typeface="Times New Roman" pitchFamily="18" charset="0"/>
              </a:rPr>
              <a:t>a)</a:t>
            </a:r>
            <a:endParaRPr kumimoji="0" lang="en-US" sz="4400" b="0" i="0" u="none" strike="noStrike" cap="none" normalizeH="0" baseline="0" dirty="0">
              <a:ln>
                <a:noFill/>
              </a:ln>
              <a:solidFill>
                <a:schemeClr val="tx1"/>
              </a:solidFill>
              <a:effectLst/>
              <a:latin typeface="Arial" pitchFamily="34" charset="0"/>
              <a:cs typeface="Arial" pitchFamily="34" charset="0"/>
            </a:endParaRPr>
          </a:p>
        </p:txBody>
      </p:sp>
      <p:sp>
        <p:nvSpPr>
          <p:cNvPr id="39" name="Rectangle 23"/>
          <p:cNvSpPr>
            <a:spLocks noChangeArrowheads="1"/>
          </p:cNvSpPr>
          <p:nvPr/>
        </p:nvSpPr>
        <p:spPr bwMode="auto">
          <a:xfrm>
            <a:off x="2167122" y="4594794"/>
            <a:ext cx="499878" cy="1577406"/>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3" name="Rectangle 16"/>
          <p:cNvSpPr>
            <a:spLocks noChangeArrowheads="1"/>
          </p:cNvSpPr>
          <p:nvPr/>
        </p:nvSpPr>
        <p:spPr bwMode="auto">
          <a:xfrm>
            <a:off x="843499" y="3052946"/>
            <a:ext cx="1671101" cy="5284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4" name="Rectangle 15"/>
          <p:cNvSpPr>
            <a:spLocks noChangeArrowheads="1"/>
          </p:cNvSpPr>
          <p:nvPr/>
        </p:nvSpPr>
        <p:spPr bwMode="auto">
          <a:xfrm>
            <a:off x="1414793" y="3052946"/>
            <a:ext cx="415486" cy="52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VNI-Times" pitchFamily="2" charset="0"/>
                <a:ea typeface="Times New Roman" pitchFamily="18" charset="0"/>
                <a:cs typeface="Times New Roman" pitchFamily="18" charset="0"/>
              </a:rPr>
              <a:t>S</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45" name="Rectangle 13"/>
          <p:cNvSpPr>
            <a:spLocks noChangeArrowheads="1"/>
          </p:cNvSpPr>
          <p:nvPr/>
        </p:nvSpPr>
        <p:spPr bwMode="auto">
          <a:xfrm>
            <a:off x="758855" y="1605146"/>
            <a:ext cx="1755745" cy="528454"/>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6" name="Rectangle 12"/>
          <p:cNvSpPr>
            <a:spLocks noChangeArrowheads="1"/>
          </p:cNvSpPr>
          <p:nvPr/>
        </p:nvSpPr>
        <p:spPr bwMode="auto">
          <a:xfrm>
            <a:off x="1388699" y="1600200"/>
            <a:ext cx="415486" cy="3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VNI-Times" pitchFamily="2" charset="0"/>
                <a:ea typeface="Times New Roman" pitchFamily="18" charset="0"/>
                <a:cs typeface="Times New Roman" pitchFamily="18" charset="0"/>
              </a:rPr>
              <a:t>N</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47" name="Text Box 10"/>
          <p:cNvSpPr txBox="1">
            <a:spLocks noChangeArrowheads="1"/>
          </p:cNvSpPr>
          <p:nvPr/>
        </p:nvSpPr>
        <p:spPr bwMode="auto">
          <a:xfrm>
            <a:off x="1381442" y="2381995"/>
            <a:ext cx="510569" cy="41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VNI-Times" pitchFamily="2" charset="0"/>
                <a:ea typeface="Times New Roman" pitchFamily="18" charset="0"/>
                <a:cs typeface="Times New Roman" pitchFamily="18" charset="0"/>
                <a:sym typeface="Symbol" pitchFamily="18" charset="2"/>
              </a:rPr>
              <a:t></a:t>
            </a:r>
          </a:p>
        </p:txBody>
      </p:sp>
      <p:sp>
        <p:nvSpPr>
          <p:cNvPr id="48" name="Rectangle 8"/>
          <p:cNvSpPr>
            <a:spLocks noChangeArrowheads="1"/>
          </p:cNvSpPr>
          <p:nvPr/>
        </p:nvSpPr>
        <p:spPr bwMode="auto">
          <a:xfrm>
            <a:off x="3701124" y="3052946"/>
            <a:ext cx="1622436" cy="528454"/>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0" name="Rectangle 5"/>
          <p:cNvSpPr>
            <a:spLocks noChangeArrowheads="1"/>
          </p:cNvSpPr>
          <p:nvPr/>
        </p:nvSpPr>
        <p:spPr bwMode="auto">
          <a:xfrm>
            <a:off x="3657600" y="1681346"/>
            <a:ext cx="1587998" cy="5284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1" name="Text Box 2"/>
          <p:cNvSpPr txBox="1">
            <a:spLocks noChangeArrowheads="1"/>
          </p:cNvSpPr>
          <p:nvPr/>
        </p:nvSpPr>
        <p:spPr bwMode="auto">
          <a:xfrm>
            <a:off x="4213831" y="2325135"/>
            <a:ext cx="510569" cy="41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VNI-Times" pitchFamily="2" charset="0"/>
                <a:ea typeface="Times New Roman" pitchFamily="18" charset="0"/>
                <a:cs typeface="Times New Roman" pitchFamily="18" charset="0"/>
                <a:sym typeface="Wingdings" pitchFamily="2" charset="2"/>
              </a:rPr>
              <a:t></a:t>
            </a:r>
          </a:p>
        </p:txBody>
      </p:sp>
      <p:sp>
        <p:nvSpPr>
          <p:cNvPr id="52" name="Line 21"/>
          <p:cNvSpPr>
            <a:spLocks noChangeShapeType="1"/>
          </p:cNvSpPr>
          <p:nvPr/>
        </p:nvSpPr>
        <p:spPr bwMode="auto">
          <a:xfrm>
            <a:off x="7215414" y="2637972"/>
            <a:ext cx="381000" cy="0"/>
          </a:xfrm>
          <a:prstGeom prst="line">
            <a:avLst/>
          </a:prstGeom>
          <a:noFill/>
          <a:ln w="9525">
            <a:solidFill>
              <a:srgbClr val="FF0000"/>
            </a:solidFill>
            <a:round/>
            <a:headEnd/>
            <a:tailEnd type="stealth"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26"/>
          <p:cNvSpPr>
            <a:spLocks noChangeArrowheads="1"/>
          </p:cNvSpPr>
          <p:nvPr/>
        </p:nvSpPr>
        <p:spPr bwMode="auto">
          <a:xfrm>
            <a:off x="1447800" y="2113805"/>
            <a:ext cx="478010" cy="32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dirty="0">
                <a:latin typeface="VNI-Times" pitchFamily="2" charset="0"/>
                <a:cs typeface="Times New Roman" pitchFamily="18" charset="0"/>
              </a:rPr>
              <a:t>I</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
        <p:nvSpPr>
          <p:cNvPr id="55" name="Rectangle 26"/>
          <p:cNvSpPr>
            <a:spLocks noChangeArrowheads="1"/>
          </p:cNvSpPr>
          <p:nvPr/>
        </p:nvSpPr>
        <p:spPr bwMode="auto">
          <a:xfrm>
            <a:off x="4246390" y="2100942"/>
            <a:ext cx="478010" cy="32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dirty="0">
                <a:latin typeface="VNI-Times" pitchFamily="2" charset="0"/>
                <a:cs typeface="Times New Roman" pitchFamily="18" charset="0"/>
              </a:rPr>
              <a:t>I</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
        <p:nvSpPr>
          <p:cNvPr id="56" name="Rectangle 15"/>
          <p:cNvSpPr>
            <a:spLocks noChangeArrowheads="1"/>
          </p:cNvSpPr>
          <p:nvPr/>
        </p:nvSpPr>
        <p:spPr bwMode="auto">
          <a:xfrm>
            <a:off x="4232714" y="1676400"/>
            <a:ext cx="415486" cy="52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VNI-Times" pitchFamily="2" charset="0"/>
                <a:ea typeface="Times New Roman" pitchFamily="18" charset="0"/>
                <a:cs typeface="Times New Roman" pitchFamily="18" charset="0"/>
              </a:rPr>
              <a:t>S</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57" name="Rectangle 12"/>
          <p:cNvSpPr>
            <a:spLocks noChangeArrowheads="1"/>
          </p:cNvSpPr>
          <p:nvPr/>
        </p:nvSpPr>
        <p:spPr bwMode="auto">
          <a:xfrm>
            <a:off x="4308914" y="3048000"/>
            <a:ext cx="415486" cy="3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VNI-Times" pitchFamily="2" charset="0"/>
                <a:ea typeface="Times New Roman" pitchFamily="18" charset="0"/>
                <a:cs typeface="Times New Roman" pitchFamily="18" charset="0"/>
              </a:rPr>
              <a:t>N</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58" name="Rectangle 16"/>
          <p:cNvSpPr>
            <a:spLocks noChangeArrowheads="1"/>
          </p:cNvSpPr>
          <p:nvPr/>
        </p:nvSpPr>
        <p:spPr bwMode="auto">
          <a:xfrm>
            <a:off x="6482299" y="3052946"/>
            <a:ext cx="1671101" cy="5284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9" name="Rectangle 15"/>
          <p:cNvSpPr>
            <a:spLocks noChangeArrowheads="1"/>
          </p:cNvSpPr>
          <p:nvPr/>
        </p:nvSpPr>
        <p:spPr bwMode="auto">
          <a:xfrm>
            <a:off x="7052114" y="3052946"/>
            <a:ext cx="415486" cy="52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VNI-Times" pitchFamily="2" charset="0"/>
                <a:ea typeface="Times New Roman" pitchFamily="18" charset="0"/>
                <a:cs typeface="Times New Roman" pitchFamily="18" charset="0"/>
              </a:rPr>
              <a:t>S</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60" name="Rectangle 13"/>
          <p:cNvSpPr>
            <a:spLocks noChangeArrowheads="1"/>
          </p:cNvSpPr>
          <p:nvPr/>
        </p:nvSpPr>
        <p:spPr bwMode="auto">
          <a:xfrm>
            <a:off x="6397655" y="1605146"/>
            <a:ext cx="1755745" cy="528454"/>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1" name="Rectangle 12"/>
          <p:cNvSpPr>
            <a:spLocks noChangeArrowheads="1"/>
          </p:cNvSpPr>
          <p:nvPr/>
        </p:nvSpPr>
        <p:spPr bwMode="auto">
          <a:xfrm>
            <a:off x="7052114" y="1600200"/>
            <a:ext cx="415486" cy="3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VNI-Times" pitchFamily="2" charset="0"/>
                <a:ea typeface="Times New Roman" pitchFamily="18" charset="0"/>
                <a:cs typeface="Times New Roman" pitchFamily="18" charset="0"/>
              </a:rPr>
              <a:t>N</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62" name="Rectangle 26"/>
          <p:cNvSpPr>
            <a:spLocks noChangeArrowheads="1"/>
          </p:cNvSpPr>
          <p:nvPr/>
        </p:nvSpPr>
        <p:spPr bwMode="auto">
          <a:xfrm>
            <a:off x="6858000" y="2113805"/>
            <a:ext cx="478010" cy="32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dirty="0">
                <a:latin typeface="VNI-Times" pitchFamily="2" charset="0"/>
                <a:cs typeface="Times New Roman" pitchFamily="18" charset="0"/>
              </a:rPr>
              <a:t>I</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
        <p:nvSpPr>
          <p:cNvPr id="63" name="Text Box 2"/>
          <p:cNvSpPr txBox="1">
            <a:spLocks noChangeArrowheads="1"/>
          </p:cNvSpPr>
          <p:nvPr/>
        </p:nvSpPr>
        <p:spPr bwMode="auto">
          <a:xfrm>
            <a:off x="6804631" y="2362200"/>
            <a:ext cx="510569" cy="41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VNI-Times" pitchFamily="2" charset="0"/>
                <a:ea typeface="Times New Roman" pitchFamily="18" charset="0"/>
                <a:cs typeface="Times New Roman" pitchFamily="18" charset="0"/>
                <a:sym typeface="Wingdings" pitchFamily="2" charset="2"/>
              </a:rPr>
              <a:t></a:t>
            </a:r>
          </a:p>
        </p:txBody>
      </p:sp>
      <p:graphicFrame>
        <p:nvGraphicFramePr>
          <p:cNvPr id="66" name="Object 65"/>
          <p:cNvGraphicFramePr>
            <a:graphicFrameLocks noChangeAspect="1"/>
          </p:cNvGraphicFramePr>
          <p:nvPr>
            <p:extLst>
              <p:ext uri="{D42A27DB-BD31-4B8C-83A1-F6EECF244321}">
                <p14:modId xmlns:p14="http://schemas.microsoft.com/office/powerpoint/2010/main" val="241013545"/>
              </p:ext>
            </p:extLst>
          </p:nvPr>
        </p:nvGraphicFramePr>
        <p:xfrm>
          <a:off x="7596414" y="2365049"/>
          <a:ext cx="319969" cy="604654"/>
        </p:xfrm>
        <a:graphic>
          <a:graphicData uri="http://schemas.openxmlformats.org/presentationml/2006/ole">
            <mc:AlternateContent xmlns:mc="http://schemas.openxmlformats.org/markup-compatibility/2006">
              <mc:Choice xmlns:v="urn:schemas-microsoft-com:vml" Requires="v">
                <p:oleObj name="Equation" r:id="rId2" imgW="164880" imgH="203040" progId="Equation.3">
                  <p:embed/>
                </p:oleObj>
              </mc:Choice>
              <mc:Fallback>
                <p:oleObj name="Equation" r:id="rId2" imgW="164880" imgH="203040" progId="Equation.3">
                  <p:embed/>
                  <p:pic>
                    <p:nvPicPr>
                      <p:cNvPr id="0" name=""/>
                      <p:cNvPicPr/>
                      <p:nvPr/>
                    </p:nvPicPr>
                    <p:blipFill>
                      <a:blip r:embed="rId3"/>
                      <a:stretch>
                        <a:fillRect/>
                      </a:stretch>
                    </p:blipFill>
                    <p:spPr>
                      <a:xfrm>
                        <a:off x="7596414" y="2365049"/>
                        <a:ext cx="319969" cy="604654"/>
                      </a:xfrm>
                      <a:prstGeom prst="rect">
                        <a:avLst/>
                      </a:prstGeom>
                    </p:spPr>
                  </p:pic>
                </p:oleObj>
              </mc:Fallback>
            </mc:AlternateContent>
          </a:graphicData>
        </a:graphic>
      </p:graphicFrame>
      <p:sp>
        <p:nvSpPr>
          <p:cNvPr id="67" name="Line 21"/>
          <p:cNvSpPr>
            <a:spLocks noChangeShapeType="1"/>
          </p:cNvSpPr>
          <p:nvPr/>
        </p:nvSpPr>
        <p:spPr bwMode="auto">
          <a:xfrm flipH="1">
            <a:off x="3829317" y="2620287"/>
            <a:ext cx="514083" cy="9188"/>
          </a:xfrm>
          <a:prstGeom prst="line">
            <a:avLst/>
          </a:prstGeom>
          <a:noFill/>
          <a:ln w="9525">
            <a:solidFill>
              <a:srgbClr val="FF0000"/>
            </a:solidFill>
            <a:round/>
            <a:headEnd/>
            <a:tailEnd type="stealth"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8" name="Object 67"/>
          <p:cNvGraphicFramePr>
            <a:graphicFrameLocks noChangeAspect="1"/>
          </p:cNvGraphicFramePr>
          <p:nvPr>
            <p:extLst>
              <p:ext uri="{D42A27DB-BD31-4B8C-83A1-F6EECF244321}">
                <p14:modId xmlns:p14="http://schemas.microsoft.com/office/powerpoint/2010/main" val="2810159477"/>
              </p:ext>
            </p:extLst>
          </p:nvPr>
        </p:nvGraphicFramePr>
        <p:xfrm>
          <a:off x="3429000" y="2438400"/>
          <a:ext cx="319969" cy="604654"/>
        </p:xfrm>
        <a:graphic>
          <a:graphicData uri="http://schemas.openxmlformats.org/presentationml/2006/ole">
            <mc:AlternateContent xmlns:mc="http://schemas.openxmlformats.org/markup-compatibility/2006">
              <mc:Choice xmlns:v="urn:schemas-microsoft-com:vml" Requires="v">
                <p:oleObj name="Equation" r:id="rId4" imgW="164880" imgH="203040" progId="Equation.3">
                  <p:embed/>
                </p:oleObj>
              </mc:Choice>
              <mc:Fallback>
                <p:oleObj name="Equation" r:id="rId4" imgW="164880" imgH="203040" progId="Equation.3">
                  <p:embed/>
                  <p:pic>
                    <p:nvPicPr>
                      <p:cNvPr id="0" name=""/>
                      <p:cNvPicPr/>
                      <p:nvPr/>
                    </p:nvPicPr>
                    <p:blipFill>
                      <a:blip r:embed="rId5"/>
                      <a:stretch>
                        <a:fillRect/>
                      </a:stretch>
                    </p:blipFill>
                    <p:spPr>
                      <a:xfrm>
                        <a:off x="3429000" y="2438400"/>
                        <a:ext cx="319969" cy="604654"/>
                      </a:xfrm>
                      <a:prstGeom prst="rect">
                        <a:avLst/>
                      </a:prstGeom>
                    </p:spPr>
                  </p:pic>
                </p:oleObj>
              </mc:Fallback>
            </mc:AlternateContent>
          </a:graphicData>
        </a:graphic>
      </p:graphicFrame>
      <p:sp>
        <p:nvSpPr>
          <p:cNvPr id="69" name="Line 21"/>
          <p:cNvSpPr>
            <a:spLocks noChangeShapeType="1"/>
          </p:cNvSpPr>
          <p:nvPr/>
        </p:nvSpPr>
        <p:spPr bwMode="auto">
          <a:xfrm flipH="1">
            <a:off x="966375" y="2711001"/>
            <a:ext cx="514083" cy="9188"/>
          </a:xfrm>
          <a:prstGeom prst="line">
            <a:avLst/>
          </a:prstGeom>
          <a:noFill/>
          <a:ln w="9525">
            <a:solidFill>
              <a:srgbClr val="FF0000"/>
            </a:solidFill>
            <a:round/>
            <a:headEnd/>
            <a:tailEnd type="stealth"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70" name="Object 69"/>
          <p:cNvGraphicFramePr>
            <a:graphicFrameLocks noChangeAspect="1"/>
          </p:cNvGraphicFramePr>
          <p:nvPr>
            <p:extLst>
              <p:ext uri="{D42A27DB-BD31-4B8C-83A1-F6EECF244321}">
                <p14:modId xmlns:p14="http://schemas.microsoft.com/office/powerpoint/2010/main" val="1690936084"/>
              </p:ext>
            </p:extLst>
          </p:nvPr>
        </p:nvGraphicFramePr>
        <p:xfrm>
          <a:off x="566058" y="2438400"/>
          <a:ext cx="319969" cy="604654"/>
        </p:xfrm>
        <a:graphic>
          <a:graphicData uri="http://schemas.openxmlformats.org/presentationml/2006/ole">
            <mc:AlternateContent xmlns:mc="http://schemas.openxmlformats.org/markup-compatibility/2006">
              <mc:Choice xmlns:v="urn:schemas-microsoft-com:vml" Requires="v">
                <p:oleObj name="Equation" r:id="rId6" imgW="164880" imgH="203040" progId="Equation.3">
                  <p:embed/>
                </p:oleObj>
              </mc:Choice>
              <mc:Fallback>
                <p:oleObj name="Equation" r:id="rId6" imgW="164880" imgH="203040" progId="Equation.3">
                  <p:embed/>
                  <p:pic>
                    <p:nvPicPr>
                      <p:cNvPr id="0" name=""/>
                      <p:cNvPicPr/>
                      <p:nvPr/>
                    </p:nvPicPr>
                    <p:blipFill>
                      <a:blip r:embed="rId5"/>
                      <a:stretch>
                        <a:fillRect/>
                      </a:stretch>
                    </p:blipFill>
                    <p:spPr>
                      <a:xfrm>
                        <a:off x="566058" y="2438400"/>
                        <a:ext cx="319969" cy="604654"/>
                      </a:xfrm>
                      <a:prstGeom prst="rect">
                        <a:avLst/>
                      </a:prstGeom>
                    </p:spPr>
                  </p:pic>
                </p:oleObj>
              </mc:Fallback>
            </mc:AlternateContent>
          </a:graphicData>
        </a:graphic>
      </p:graphicFrame>
      <p:sp>
        <p:nvSpPr>
          <p:cNvPr id="71" name="Rectangle 15"/>
          <p:cNvSpPr>
            <a:spLocks noChangeArrowheads="1"/>
          </p:cNvSpPr>
          <p:nvPr/>
        </p:nvSpPr>
        <p:spPr bwMode="auto">
          <a:xfrm>
            <a:off x="879914" y="5105400"/>
            <a:ext cx="415486" cy="52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VNI-Times" pitchFamily="2" charset="0"/>
                <a:ea typeface="Times New Roman" pitchFamily="18" charset="0"/>
                <a:cs typeface="Times New Roman" pitchFamily="18" charset="0"/>
              </a:rPr>
              <a:t>S</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72" name="Rectangle 12"/>
          <p:cNvSpPr>
            <a:spLocks noChangeArrowheads="1"/>
          </p:cNvSpPr>
          <p:nvPr/>
        </p:nvSpPr>
        <p:spPr bwMode="auto">
          <a:xfrm>
            <a:off x="2175314" y="5109437"/>
            <a:ext cx="415486" cy="3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VNI-Times" pitchFamily="2" charset="0"/>
                <a:ea typeface="Times New Roman" pitchFamily="18" charset="0"/>
                <a:cs typeface="Times New Roman" pitchFamily="18" charset="0"/>
              </a:rPr>
              <a:t>N</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73" name="Text Box 10"/>
          <p:cNvSpPr txBox="1">
            <a:spLocks noChangeArrowheads="1"/>
          </p:cNvSpPr>
          <p:nvPr/>
        </p:nvSpPr>
        <p:spPr bwMode="auto">
          <a:xfrm>
            <a:off x="1533842" y="5048451"/>
            <a:ext cx="510569" cy="41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VNI-Times" pitchFamily="2" charset="0"/>
                <a:ea typeface="Times New Roman" pitchFamily="18" charset="0"/>
                <a:cs typeface="Times New Roman" pitchFamily="18" charset="0"/>
                <a:sym typeface="Symbol" pitchFamily="18" charset="2"/>
              </a:rPr>
              <a:t></a:t>
            </a:r>
          </a:p>
        </p:txBody>
      </p:sp>
      <p:sp>
        <p:nvSpPr>
          <p:cNvPr id="74" name="Rectangle 26"/>
          <p:cNvSpPr>
            <a:spLocks noChangeArrowheads="1"/>
          </p:cNvSpPr>
          <p:nvPr/>
        </p:nvSpPr>
        <p:spPr bwMode="auto">
          <a:xfrm>
            <a:off x="1295400" y="5161805"/>
            <a:ext cx="478010" cy="32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dirty="0">
                <a:latin typeface="VNI-Times" pitchFamily="2" charset="0"/>
                <a:cs typeface="Times New Roman" pitchFamily="18" charset="0"/>
              </a:rPr>
              <a:t>I</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
        <p:nvSpPr>
          <p:cNvPr id="75" name="Rectangle 25"/>
          <p:cNvSpPr>
            <a:spLocks noChangeArrowheads="1"/>
          </p:cNvSpPr>
          <p:nvPr/>
        </p:nvSpPr>
        <p:spPr bwMode="auto">
          <a:xfrm>
            <a:off x="5105400" y="4572000"/>
            <a:ext cx="491686" cy="15823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6" name="Rectangle 23"/>
          <p:cNvSpPr>
            <a:spLocks noChangeArrowheads="1"/>
          </p:cNvSpPr>
          <p:nvPr/>
        </p:nvSpPr>
        <p:spPr bwMode="auto">
          <a:xfrm>
            <a:off x="3657600" y="4643767"/>
            <a:ext cx="499878" cy="1577406"/>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7" name="Rectangle 15"/>
          <p:cNvSpPr>
            <a:spLocks noChangeArrowheads="1"/>
          </p:cNvSpPr>
          <p:nvPr/>
        </p:nvSpPr>
        <p:spPr bwMode="auto">
          <a:xfrm>
            <a:off x="5181600" y="5181600"/>
            <a:ext cx="415486" cy="52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VNI-Times" pitchFamily="2" charset="0"/>
                <a:ea typeface="Times New Roman" pitchFamily="18" charset="0"/>
                <a:cs typeface="Times New Roman" pitchFamily="18" charset="0"/>
              </a:rPr>
              <a:t>S</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78" name="Rectangle 12"/>
          <p:cNvSpPr>
            <a:spLocks noChangeArrowheads="1"/>
          </p:cNvSpPr>
          <p:nvPr/>
        </p:nvSpPr>
        <p:spPr bwMode="auto">
          <a:xfrm>
            <a:off x="3702173" y="5181417"/>
            <a:ext cx="415486" cy="3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VNI-Times" pitchFamily="2" charset="0"/>
                <a:ea typeface="Times New Roman" pitchFamily="18" charset="0"/>
                <a:cs typeface="Times New Roman" pitchFamily="18" charset="0"/>
              </a:rPr>
              <a:t>N</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79" name="Rectangle 26"/>
          <p:cNvSpPr>
            <a:spLocks noChangeArrowheads="1"/>
          </p:cNvSpPr>
          <p:nvPr/>
        </p:nvSpPr>
        <p:spPr bwMode="auto">
          <a:xfrm>
            <a:off x="4191000" y="5181600"/>
            <a:ext cx="478010" cy="32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dirty="0">
                <a:latin typeface="VNI-Times" pitchFamily="2" charset="0"/>
                <a:cs typeface="Times New Roman" pitchFamily="18" charset="0"/>
              </a:rPr>
              <a:t>I</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
        <p:nvSpPr>
          <p:cNvPr id="80" name="Text Box 10"/>
          <p:cNvSpPr txBox="1">
            <a:spLocks noChangeArrowheads="1"/>
          </p:cNvSpPr>
          <p:nvPr/>
        </p:nvSpPr>
        <p:spPr bwMode="auto">
          <a:xfrm>
            <a:off x="4442431" y="5105400"/>
            <a:ext cx="510569" cy="41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VNI-Times" pitchFamily="2" charset="0"/>
                <a:ea typeface="Times New Roman" pitchFamily="18" charset="0"/>
                <a:cs typeface="Times New Roman" pitchFamily="18" charset="0"/>
                <a:sym typeface="Symbol" pitchFamily="18" charset="2"/>
              </a:rPr>
              <a:t></a:t>
            </a:r>
          </a:p>
        </p:txBody>
      </p:sp>
      <p:sp>
        <p:nvSpPr>
          <p:cNvPr id="81" name="Rectangle 27"/>
          <p:cNvSpPr>
            <a:spLocks noChangeArrowheads="1"/>
          </p:cNvSpPr>
          <p:nvPr/>
        </p:nvSpPr>
        <p:spPr bwMode="auto">
          <a:xfrm>
            <a:off x="3124200" y="4395055"/>
            <a:ext cx="519358" cy="63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800" dirty="0">
                <a:latin typeface="VNI-Times" pitchFamily="2" charset="0"/>
                <a:ea typeface="Times New Roman" pitchFamily="18" charset="0"/>
                <a:cs typeface="Times New Roman" pitchFamily="18" charset="0"/>
              </a:rPr>
              <a:t>e</a:t>
            </a:r>
            <a:r>
              <a:rPr kumimoji="0" lang="en-US" sz="2800" b="0" i="0" u="none" strike="noStrike" cap="none" normalizeH="0" baseline="0" dirty="0">
                <a:ln>
                  <a:noFill/>
                </a:ln>
                <a:solidFill>
                  <a:schemeClr val="tx1"/>
                </a:solidFill>
                <a:effectLst/>
                <a:latin typeface="VNI-Times" pitchFamily="2" charset="0"/>
                <a:ea typeface="Times New Roman" pitchFamily="18" charset="0"/>
                <a:cs typeface="Times New Roman" pitchFamily="18" charset="0"/>
              </a:rPr>
              <a:t>)</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82" name="Rectangle 27"/>
          <p:cNvSpPr>
            <a:spLocks noChangeArrowheads="1"/>
          </p:cNvSpPr>
          <p:nvPr/>
        </p:nvSpPr>
        <p:spPr bwMode="auto">
          <a:xfrm>
            <a:off x="242642" y="4267200"/>
            <a:ext cx="519358" cy="63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800" dirty="0">
                <a:latin typeface="VNI-Times" pitchFamily="2" charset="0"/>
                <a:ea typeface="Times New Roman" pitchFamily="18" charset="0"/>
                <a:cs typeface="Times New Roman" pitchFamily="18" charset="0"/>
              </a:rPr>
              <a:t>d</a:t>
            </a:r>
            <a:r>
              <a:rPr kumimoji="0" lang="en-US" sz="2800" b="0" i="0" u="none" strike="noStrike" cap="none" normalizeH="0" baseline="0" dirty="0">
                <a:ln>
                  <a:noFill/>
                </a:ln>
                <a:solidFill>
                  <a:schemeClr val="tx1"/>
                </a:solidFill>
                <a:effectLst/>
                <a:latin typeface="VNI-Times" pitchFamily="2" charset="0"/>
                <a:ea typeface="Times New Roman" pitchFamily="18" charset="0"/>
                <a:cs typeface="Times New Roman" pitchFamily="18" charset="0"/>
              </a:rPr>
              <a:t>)</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83" name="Rectangle 27"/>
          <p:cNvSpPr>
            <a:spLocks noChangeArrowheads="1"/>
          </p:cNvSpPr>
          <p:nvPr/>
        </p:nvSpPr>
        <p:spPr bwMode="auto">
          <a:xfrm>
            <a:off x="5867400" y="4395055"/>
            <a:ext cx="519358" cy="63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800" dirty="0">
                <a:latin typeface="VNI-Times" pitchFamily="2" charset="0"/>
                <a:ea typeface="Times New Roman" pitchFamily="18" charset="0"/>
                <a:cs typeface="Times New Roman" pitchFamily="18" charset="0"/>
              </a:rPr>
              <a:t>f</a:t>
            </a:r>
            <a:r>
              <a:rPr kumimoji="0" lang="en-US" sz="2800" b="0" i="0" u="none" strike="noStrike" cap="none" normalizeH="0" baseline="0" dirty="0">
                <a:ln>
                  <a:noFill/>
                </a:ln>
                <a:solidFill>
                  <a:schemeClr val="tx1"/>
                </a:solidFill>
                <a:effectLst/>
                <a:latin typeface="VNI-Times" pitchFamily="2" charset="0"/>
                <a:ea typeface="Times New Roman" pitchFamily="18" charset="0"/>
                <a:cs typeface="Times New Roman" pitchFamily="18" charset="0"/>
              </a:rPr>
              <a:t>)</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84" name="Rectangle 25"/>
          <p:cNvSpPr>
            <a:spLocks noChangeArrowheads="1"/>
          </p:cNvSpPr>
          <p:nvPr/>
        </p:nvSpPr>
        <p:spPr bwMode="auto">
          <a:xfrm>
            <a:off x="6324600" y="4572000"/>
            <a:ext cx="491686" cy="15823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5" name="Rectangle 23"/>
          <p:cNvSpPr>
            <a:spLocks noChangeArrowheads="1"/>
          </p:cNvSpPr>
          <p:nvPr/>
        </p:nvSpPr>
        <p:spPr bwMode="auto">
          <a:xfrm>
            <a:off x="7653522" y="4576946"/>
            <a:ext cx="499878" cy="1577406"/>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6" name="Rectangle 15"/>
          <p:cNvSpPr>
            <a:spLocks noChangeArrowheads="1"/>
          </p:cNvSpPr>
          <p:nvPr/>
        </p:nvSpPr>
        <p:spPr bwMode="auto">
          <a:xfrm>
            <a:off x="6400800" y="5087552"/>
            <a:ext cx="415486" cy="52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VNI-Times" pitchFamily="2" charset="0"/>
                <a:ea typeface="Times New Roman" pitchFamily="18" charset="0"/>
                <a:cs typeface="Times New Roman" pitchFamily="18" charset="0"/>
              </a:rPr>
              <a:t>S</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87" name="Rectangle 12"/>
          <p:cNvSpPr>
            <a:spLocks noChangeArrowheads="1"/>
          </p:cNvSpPr>
          <p:nvPr/>
        </p:nvSpPr>
        <p:spPr bwMode="auto">
          <a:xfrm>
            <a:off x="7696200" y="5091589"/>
            <a:ext cx="415486" cy="3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VNI-Times" pitchFamily="2" charset="0"/>
                <a:ea typeface="Times New Roman" pitchFamily="18" charset="0"/>
                <a:cs typeface="Times New Roman" pitchFamily="18" charset="0"/>
              </a:rPr>
              <a:t>N</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88" name="Rectangle 26"/>
          <p:cNvSpPr>
            <a:spLocks noChangeArrowheads="1"/>
          </p:cNvSpPr>
          <p:nvPr/>
        </p:nvSpPr>
        <p:spPr bwMode="auto">
          <a:xfrm>
            <a:off x="6781800" y="5143957"/>
            <a:ext cx="478010" cy="32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dirty="0">
                <a:latin typeface="VNI-Times" pitchFamily="2" charset="0"/>
                <a:cs typeface="Times New Roman" pitchFamily="18" charset="0"/>
              </a:rPr>
              <a:t>I</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
        <p:nvSpPr>
          <p:cNvPr id="89" name="Text Box 2"/>
          <p:cNvSpPr txBox="1">
            <a:spLocks noChangeArrowheads="1"/>
          </p:cNvSpPr>
          <p:nvPr/>
        </p:nvSpPr>
        <p:spPr bwMode="auto">
          <a:xfrm>
            <a:off x="7010400" y="5068335"/>
            <a:ext cx="510569" cy="41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VNI-Times" pitchFamily="2" charset="0"/>
                <a:ea typeface="Times New Roman" pitchFamily="18" charset="0"/>
                <a:cs typeface="Times New Roman" pitchFamily="18" charset="0"/>
                <a:sym typeface="Wingdings" pitchFamily="2" charset="2"/>
              </a:rPr>
              <a:t></a:t>
            </a:r>
          </a:p>
        </p:txBody>
      </p:sp>
      <p:sp>
        <p:nvSpPr>
          <p:cNvPr id="90" name="Line 16"/>
          <p:cNvSpPr>
            <a:spLocks noChangeShapeType="1"/>
          </p:cNvSpPr>
          <p:nvPr/>
        </p:nvSpPr>
        <p:spPr bwMode="auto">
          <a:xfrm flipH="1">
            <a:off x="3040308" y="1507554"/>
            <a:ext cx="7692" cy="496944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16"/>
          <p:cNvSpPr>
            <a:spLocks noChangeShapeType="1"/>
          </p:cNvSpPr>
          <p:nvPr/>
        </p:nvSpPr>
        <p:spPr bwMode="auto">
          <a:xfrm flipH="1">
            <a:off x="5715000" y="1600200"/>
            <a:ext cx="7692" cy="496944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Line 16"/>
          <p:cNvSpPr>
            <a:spLocks noChangeShapeType="1"/>
          </p:cNvSpPr>
          <p:nvPr/>
        </p:nvSpPr>
        <p:spPr bwMode="auto">
          <a:xfrm flipH="1">
            <a:off x="502321" y="3992276"/>
            <a:ext cx="7651079"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Line 21"/>
          <p:cNvSpPr>
            <a:spLocks noChangeShapeType="1"/>
          </p:cNvSpPr>
          <p:nvPr/>
        </p:nvSpPr>
        <p:spPr bwMode="auto">
          <a:xfrm flipH="1" flipV="1">
            <a:off x="1767114" y="4788327"/>
            <a:ext cx="0" cy="469473"/>
          </a:xfrm>
          <a:prstGeom prst="line">
            <a:avLst/>
          </a:prstGeom>
          <a:noFill/>
          <a:ln w="9525">
            <a:solidFill>
              <a:srgbClr val="FF0000"/>
            </a:solidFill>
            <a:round/>
            <a:headEnd/>
            <a:tailEnd type="stealth"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94" name="Object 93"/>
          <p:cNvGraphicFramePr>
            <a:graphicFrameLocks noChangeAspect="1"/>
          </p:cNvGraphicFramePr>
          <p:nvPr>
            <p:extLst>
              <p:ext uri="{D42A27DB-BD31-4B8C-83A1-F6EECF244321}">
                <p14:modId xmlns:p14="http://schemas.microsoft.com/office/powerpoint/2010/main" val="3144687044"/>
              </p:ext>
            </p:extLst>
          </p:nvPr>
        </p:nvGraphicFramePr>
        <p:xfrm>
          <a:off x="1447800" y="4191000"/>
          <a:ext cx="319969" cy="604654"/>
        </p:xfrm>
        <a:graphic>
          <a:graphicData uri="http://schemas.openxmlformats.org/presentationml/2006/ole">
            <mc:AlternateContent xmlns:mc="http://schemas.openxmlformats.org/markup-compatibility/2006">
              <mc:Choice xmlns:v="urn:schemas-microsoft-com:vml" Requires="v">
                <p:oleObj name="Equation" r:id="rId7" imgW="164880" imgH="203040" progId="Equation.3">
                  <p:embed/>
                </p:oleObj>
              </mc:Choice>
              <mc:Fallback>
                <p:oleObj name="Equation" r:id="rId7" imgW="164880" imgH="203040" progId="Equation.3">
                  <p:embed/>
                  <p:pic>
                    <p:nvPicPr>
                      <p:cNvPr id="0" name=""/>
                      <p:cNvPicPr/>
                      <p:nvPr/>
                    </p:nvPicPr>
                    <p:blipFill>
                      <a:blip r:embed="rId5"/>
                      <a:stretch>
                        <a:fillRect/>
                      </a:stretch>
                    </p:blipFill>
                    <p:spPr>
                      <a:xfrm>
                        <a:off x="1447800" y="4191000"/>
                        <a:ext cx="319969" cy="604654"/>
                      </a:xfrm>
                      <a:prstGeom prst="rect">
                        <a:avLst/>
                      </a:prstGeom>
                    </p:spPr>
                  </p:pic>
                </p:oleObj>
              </mc:Fallback>
            </mc:AlternateContent>
          </a:graphicData>
        </a:graphic>
      </p:graphicFrame>
      <p:sp>
        <p:nvSpPr>
          <p:cNvPr id="95" name="Line 21"/>
          <p:cNvSpPr>
            <a:spLocks noChangeShapeType="1"/>
          </p:cNvSpPr>
          <p:nvPr/>
        </p:nvSpPr>
        <p:spPr bwMode="auto">
          <a:xfrm>
            <a:off x="4691740" y="5548085"/>
            <a:ext cx="10244" cy="295876"/>
          </a:xfrm>
          <a:prstGeom prst="line">
            <a:avLst/>
          </a:prstGeom>
          <a:noFill/>
          <a:ln w="9525">
            <a:solidFill>
              <a:srgbClr val="FF0000"/>
            </a:solidFill>
            <a:round/>
            <a:headEnd/>
            <a:tailEnd type="stealth"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96" name="Object 95"/>
          <p:cNvGraphicFramePr>
            <a:graphicFrameLocks noChangeAspect="1"/>
          </p:cNvGraphicFramePr>
          <p:nvPr>
            <p:extLst>
              <p:ext uri="{D42A27DB-BD31-4B8C-83A1-F6EECF244321}">
                <p14:modId xmlns:p14="http://schemas.microsoft.com/office/powerpoint/2010/main" val="1631344768"/>
              </p:ext>
            </p:extLst>
          </p:nvPr>
        </p:nvGraphicFramePr>
        <p:xfrm>
          <a:off x="4328231" y="5715000"/>
          <a:ext cx="319969" cy="604654"/>
        </p:xfrm>
        <a:graphic>
          <a:graphicData uri="http://schemas.openxmlformats.org/presentationml/2006/ole">
            <mc:AlternateContent xmlns:mc="http://schemas.openxmlformats.org/markup-compatibility/2006">
              <mc:Choice xmlns:v="urn:schemas-microsoft-com:vml" Requires="v">
                <p:oleObj name="Equation" r:id="rId8" imgW="164880" imgH="203040" progId="Equation.3">
                  <p:embed/>
                </p:oleObj>
              </mc:Choice>
              <mc:Fallback>
                <p:oleObj name="Equation" r:id="rId8" imgW="164880" imgH="203040" progId="Equation.3">
                  <p:embed/>
                  <p:pic>
                    <p:nvPicPr>
                      <p:cNvPr id="0" name=""/>
                      <p:cNvPicPr/>
                      <p:nvPr/>
                    </p:nvPicPr>
                    <p:blipFill>
                      <a:blip r:embed="rId5"/>
                      <a:stretch>
                        <a:fillRect/>
                      </a:stretch>
                    </p:blipFill>
                    <p:spPr>
                      <a:xfrm>
                        <a:off x="4328231" y="5715000"/>
                        <a:ext cx="319969" cy="604654"/>
                      </a:xfrm>
                      <a:prstGeom prst="rect">
                        <a:avLst/>
                      </a:prstGeom>
                    </p:spPr>
                  </p:pic>
                </p:oleObj>
              </mc:Fallback>
            </mc:AlternateContent>
          </a:graphicData>
        </a:graphic>
      </p:graphicFrame>
      <p:sp>
        <p:nvSpPr>
          <p:cNvPr id="97" name="Line 21"/>
          <p:cNvSpPr>
            <a:spLocks noChangeShapeType="1"/>
          </p:cNvSpPr>
          <p:nvPr/>
        </p:nvSpPr>
        <p:spPr bwMode="auto">
          <a:xfrm>
            <a:off x="7304956" y="5486400"/>
            <a:ext cx="10244" cy="295876"/>
          </a:xfrm>
          <a:prstGeom prst="line">
            <a:avLst/>
          </a:prstGeom>
          <a:noFill/>
          <a:ln w="9525">
            <a:solidFill>
              <a:srgbClr val="FF0000"/>
            </a:solidFill>
            <a:round/>
            <a:headEnd/>
            <a:tailEnd type="stealth"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98" name="Object 97"/>
          <p:cNvGraphicFramePr>
            <a:graphicFrameLocks noChangeAspect="1"/>
          </p:cNvGraphicFramePr>
          <p:nvPr>
            <p:extLst>
              <p:ext uri="{D42A27DB-BD31-4B8C-83A1-F6EECF244321}">
                <p14:modId xmlns:p14="http://schemas.microsoft.com/office/powerpoint/2010/main" val="2989893868"/>
              </p:ext>
            </p:extLst>
          </p:nvPr>
        </p:nvGraphicFramePr>
        <p:xfrm>
          <a:off x="6941447" y="5653315"/>
          <a:ext cx="319969" cy="604654"/>
        </p:xfrm>
        <a:graphic>
          <a:graphicData uri="http://schemas.openxmlformats.org/presentationml/2006/ole">
            <mc:AlternateContent xmlns:mc="http://schemas.openxmlformats.org/markup-compatibility/2006">
              <mc:Choice xmlns:v="urn:schemas-microsoft-com:vml" Requires="v">
                <p:oleObj name="Equation" r:id="rId9" imgW="164880" imgH="203040" progId="Equation.3">
                  <p:embed/>
                </p:oleObj>
              </mc:Choice>
              <mc:Fallback>
                <p:oleObj name="Equation" r:id="rId9" imgW="164880" imgH="203040" progId="Equation.3">
                  <p:embed/>
                  <p:pic>
                    <p:nvPicPr>
                      <p:cNvPr id="0" name=""/>
                      <p:cNvPicPr/>
                      <p:nvPr/>
                    </p:nvPicPr>
                    <p:blipFill>
                      <a:blip r:embed="rId5"/>
                      <a:stretch>
                        <a:fillRect/>
                      </a:stretch>
                    </p:blipFill>
                    <p:spPr>
                      <a:xfrm>
                        <a:off x="6941447" y="5653315"/>
                        <a:ext cx="319969" cy="604654"/>
                      </a:xfrm>
                      <a:prstGeom prst="rect">
                        <a:avLst/>
                      </a:prstGeom>
                    </p:spPr>
                  </p:pic>
                </p:oleObj>
              </mc:Fallback>
            </mc:AlternateContent>
          </a:graphicData>
        </a:graphic>
      </p:graphicFrame>
    </p:spTree>
    <p:extLst>
      <p:ext uri="{BB962C8B-B14F-4D97-AF65-F5344CB8AC3E}">
        <p14:creationId xmlns:p14="http://schemas.microsoft.com/office/powerpoint/2010/main" val="187768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par>
                                <p:cTn id="8" presetID="16" presetClass="entr" presetSubtype="21"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barn(inVertical)">
                                      <p:cBhvr>
                                        <p:cTn id="10" dur="500"/>
                                        <p:tgtEl>
                                          <p:spTgt spid="7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barn(inVertical)">
                                      <p:cBhvr>
                                        <p:cTn id="15" dur="500"/>
                                        <p:tgtEl>
                                          <p:spTgt spid="67"/>
                                        </p:tgtEl>
                                      </p:cBhvr>
                                    </p:animEffect>
                                  </p:childTnLst>
                                </p:cTn>
                              </p:par>
                              <p:par>
                                <p:cTn id="16" presetID="16" presetClass="entr" presetSubtype="21" fill="hold"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barn(inVertical)">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inVertical)">
                                      <p:cBhvr>
                                        <p:cTn id="23" dur="500"/>
                                        <p:tgtEl>
                                          <p:spTgt spid="52"/>
                                        </p:tgtEl>
                                      </p:cBhvr>
                                    </p:animEffect>
                                  </p:childTnLst>
                                </p:cTn>
                              </p:par>
                              <p:par>
                                <p:cTn id="24" presetID="16" presetClass="entr" presetSubtype="21"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barn(inVertical)">
                                      <p:cBhvr>
                                        <p:cTn id="26" dur="500"/>
                                        <p:tgtEl>
                                          <p:spTgt spid="6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barn(inVertical)">
                                      <p:cBhvr>
                                        <p:cTn id="31" dur="500"/>
                                        <p:tgtEl>
                                          <p:spTgt spid="93"/>
                                        </p:tgtEl>
                                      </p:cBhvr>
                                    </p:animEffect>
                                  </p:childTnLst>
                                </p:cTn>
                              </p:par>
                              <p:par>
                                <p:cTn id="32" presetID="16" presetClass="entr" presetSubtype="21" fill="hold" nodeType="with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barn(inVertical)">
                                      <p:cBhvr>
                                        <p:cTn id="34" dur="500"/>
                                        <p:tgtEl>
                                          <p:spTgt spid="9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barn(inVertical)">
                                      <p:cBhvr>
                                        <p:cTn id="39" dur="500"/>
                                        <p:tgtEl>
                                          <p:spTgt spid="95"/>
                                        </p:tgtEl>
                                      </p:cBhvr>
                                    </p:animEffect>
                                  </p:childTnLst>
                                </p:cTn>
                              </p:par>
                              <p:par>
                                <p:cTn id="40" presetID="16" presetClass="entr" presetSubtype="21" fill="hold" nodeType="withEffect">
                                  <p:stCondLst>
                                    <p:cond delay="0"/>
                                  </p:stCondLst>
                                  <p:childTnLst>
                                    <p:set>
                                      <p:cBhvr>
                                        <p:cTn id="41" dur="1" fill="hold">
                                          <p:stCondLst>
                                            <p:cond delay="0"/>
                                          </p:stCondLst>
                                        </p:cTn>
                                        <p:tgtEl>
                                          <p:spTgt spid="96"/>
                                        </p:tgtEl>
                                        <p:attrNameLst>
                                          <p:attrName>style.visibility</p:attrName>
                                        </p:attrNameLst>
                                      </p:cBhvr>
                                      <p:to>
                                        <p:strVal val="visible"/>
                                      </p:to>
                                    </p:set>
                                    <p:animEffect transition="in" filter="barn(inVertical)">
                                      <p:cBhvr>
                                        <p:cTn id="42" dur="500"/>
                                        <p:tgtEl>
                                          <p:spTgt spid="9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barn(inVertical)">
                                      <p:cBhvr>
                                        <p:cTn id="47" dur="500"/>
                                        <p:tgtEl>
                                          <p:spTgt spid="97"/>
                                        </p:tgtEl>
                                      </p:cBhvr>
                                    </p:animEffect>
                                  </p:childTnLst>
                                </p:cTn>
                              </p:par>
                              <p:par>
                                <p:cTn id="48" presetID="16" presetClass="entr" presetSubtype="21" fill="hold" nodeType="withEffect">
                                  <p:stCondLst>
                                    <p:cond delay="0"/>
                                  </p:stCondLst>
                                  <p:childTnLst>
                                    <p:set>
                                      <p:cBhvr>
                                        <p:cTn id="49" dur="1" fill="hold">
                                          <p:stCondLst>
                                            <p:cond delay="0"/>
                                          </p:stCondLst>
                                        </p:cTn>
                                        <p:tgtEl>
                                          <p:spTgt spid="98"/>
                                        </p:tgtEl>
                                        <p:attrNameLst>
                                          <p:attrName>style.visibility</p:attrName>
                                        </p:attrNameLst>
                                      </p:cBhvr>
                                      <p:to>
                                        <p:strVal val="visible"/>
                                      </p:to>
                                    </p:set>
                                    <p:animEffect transition="in" filter="barn(inVertical)">
                                      <p:cBhvr>
                                        <p:cTn id="5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7" grpId="0" animBg="1"/>
      <p:bldP spid="69" grpId="0" animBg="1"/>
      <p:bldP spid="93" grpId="0" animBg="1"/>
      <p:bldP spid="95" grpId="0" animBg="1"/>
      <p:bldP spid="9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9050" y="21744"/>
            <a:ext cx="9144000" cy="6818861"/>
          </a:xfrm>
          <a:prstGeom prst="rect">
            <a:avLst/>
          </a:prstGeom>
          <a:solidFill>
            <a:srgbClr val="FFFFFF"/>
          </a:solidFill>
          <a:ln w="9525">
            <a:solidFill>
              <a:schemeClr val="tx1"/>
            </a:solidFill>
            <a:miter lim="800000"/>
          </a:ln>
          <a:scene3d>
            <a:camera prst="orthographicFront"/>
            <a:lightRig rig="threePt" dir="t"/>
          </a:scene3d>
          <a:sp3d>
            <a:bevelT w="114300" prst="artDeco"/>
          </a:sp3d>
        </p:spPr>
        <p:txBody>
          <a:bodyPr wrap="none" anchor="ctr"/>
          <a:lstStyle/>
          <a:p>
            <a:endParaRPr>
              <a:solidFill>
                <a:srgbClr val="3333CC"/>
              </a:solidFill>
              <a:latin typeface="Arial" panose="020B0604020202020204" pitchFamily="34" charset="0"/>
              <a:ea typeface="VNI-Trung Kien" pitchFamily="2" charset="0"/>
            </a:endParaRPr>
          </a:p>
        </p:txBody>
      </p:sp>
      <p:sp>
        <p:nvSpPr>
          <p:cNvPr id="14339" name="Rectangle 3"/>
          <p:cNvSpPr>
            <a:spLocks noChangeArrowheads="1"/>
          </p:cNvSpPr>
          <p:nvPr/>
        </p:nvSpPr>
        <p:spPr bwMode="auto">
          <a:xfrm>
            <a:off x="0" y="0"/>
            <a:ext cx="9144000" cy="761999"/>
          </a:xfrm>
          <a:prstGeom prst="rect">
            <a:avLst/>
          </a:prstGeom>
          <a:gradFill rotWithShape="1">
            <a:gsLst>
              <a:gs pos="0">
                <a:srgbClr val="FFA2A1"/>
              </a:gs>
              <a:gs pos="35001">
                <a:srgbClr val="FFBEBD"/>
              </a:gs>
              <a:gs pos="100000">
                <a:srgbClr val="FFE5E5"/>
              </a:gs>
            </a:gsLst>
            <a:lin ang="16200000" scaled="1"/>
          </a:gradFill>
          <a:ln w="9525" algn="ctr">
            <a:solidFill>
              <a:srgbClr val="BE4B48"/>
            </a:solidFill>
            <a:miter lim="800000"/>
          </a:ln>
          <a:effectLst>
            <a:outerShdw dist="20000" dir="5400000" rotWithShape="0">
              <a:srgbClr val="000000">
                <a:alpha val="37999"/>
              </a:srgbClr>
            </a:outerShdw>
          </a:effectLst>
          <a:scene3d>
            <a:camera prst="orthographicFront"/>
            <a:lightRig rig="threePt" dir="t"/>
          </a:scene3d>
          <a:sp3d>
            <a:bevelT w="114300" prst="artDeco"/>
          </a:sp3d>
        </p:spPr>
        <p:txBody>
          <a:bodyPr wrap="none" anchor="ctr"/>
          <a:lstStyle/>
          <a:p>
            <a:endParaRPr>
              <a:solidFill>
                <a:srgbClr val="3333CC"/>
              </a:solidFill>
              <a:latin typeface="Calibri" panose="020F0502020204030204" pitchFamily="34" charset="0"/>
              <a:ea typeface="VNI-Trung Kien" pitchFamily="2" charset="0"/>
            </a:endParaRPr>
          </a:p>
        </p:txBody>
      </p:sp>
      <p:sp>
        <p:nvSpPr>
          <p:cNvPr id="13324" name="Text Box 14"/>
          <p:cNvSpPr txBox="1"/>
          <p:nvPr/>
        </p:nvSpPr>
        <p:spPr>
          <a:xfrm>
            <a:off x="1828800" y="106363"/>
            <a:ext cx="4757737" cy="583565"/>
          </a:xfrm>
          <a:prstGeom prst="rect">
            <a:avLst/>
          </a:prstGeom>
          <a:noFill/>
          <a:ln w="9525">
            <a:noFill/>
          </a:ln>
        </p:spPr>
        <p:txBody>
          <a:bodyPr wrap="square">
            <a:spAutoFit/>
          </a:bodyPr>
          <a:lstStyle/>
          <a:p>
            <a:pPr algn="ctr"/>
            <a:r>
              <a:rPr sz="3200" b="1" i="0" dirty="0">
                <a:solidFill>
                  <a:srgbClr val="FF0000"/>
                </a:solidFill>
                <a:latin typeface="Times New Roman" pitchFamily="18" charset="0"/>
                <a:ea typeface="VNI-Trung Kien" pitchFamily="2" charset="0"/>
                <a:cs typeface="Times New Roman" pitchFamily="18" charset="0"/>
              </a:rPr>
              <a:t> </a:t>
            </a:r>
            <a:r>
              <a:rPr sz="3200" b="1" i="0" dirty="0" err="1">
                <a:solidFill>
                  <a:srgbClr val="FF0000"/>
                </a:solidFill>
                <a:latin typeface="Times New Roman" pitchFamily="18" charset="0"/>
                <a:ea typeface="VNI-Trung Kien" pitchFamily="2" charset="0"/>
                <a:cs typeface="Times New Roman" pitchFamily="18" charset="0"/>
              </a:rPr>
              <a:t>Bà</a:t>
            </a:r>
            <a:r>
              <a:rPr sz="3200" b="1" i="0" dirty="0" err="1">
                <a:solidFill>
                  <a:srgbClr val="FF0000"/>
                </a:solidFill>
                <a:latin typeface="Times New Roman" pitchFamily="18" charset="0"/>
                <a:cs typeface="Times New Roman" pitchFamily="18" charset="0"/>
              </a:rPr>
              <a:t>i</a:t>
            </a:r>
            <a:r>
              <a:rPr sz="3200" b="1" i="0" dirty="0">
                <a:solidFill>
                  <a:srgbClr val="FF0000"/>
                </a:solidFill>
                <a:latin typeface="Times New Roman" pitchFamily="18" charset="0"/>
                <a:ea typeface="VNI-Trung Kien" pitchFamily="2" charset="0"/>
                <a:cs typeface="Times New Roman" pitchFamily="18" charset="0"/>
              </a:rPr>
              <a:t> 27. LỰC ĐIỆN TỪ</a:t>
            </a:r>
          </a:p>
        </p:txBody>
      </p:sp>
      <p:sp>
        <p:nvSpPr>
          <p:cNvPr id="13325" name="Text Box 8"/>
          <p:cNvSpPr txBox="1"/>
          <p:nvPr/>
        </p:nvSpPr>
        <p:spPr>
          <a:xfrm>
            <a:off x="152400" y="838200"/>
            <a:ext cx="8610600" cy="523220"/>
          </a:xfrm>
          <a:prstGeom prst="rect">
            <a:avLst/>
          </a:prstGeom>
          <a:noFill/>
          <a:ln w="9525">
            <a:noFill/>
          </a:ln>
        </p:spPr>
        <p:txBody>
          <a:bodyPr wrap="square">
            <a:spAutoFit/>
          </a:bodyPr>
          <a:lstStyle/>
          <a:p>
            <a:pPr algn="l">
              <a:spcBef>
                <a:spcPct val="50000"/>
              </a:spcBef>
            </a:pPr>
            <a:r>
              <a:rPr sz="2800" b="1" i="0" u="sng" dirty="0">
                <a:solidFill>
                  <a:srgbClr val="3333CC"/>
                </a:solidFill>
                <a:latin typeface="Times New Roman" panose="02020603050405020304" pitchFamily="18" charset="0"/>
                <a:ea typeface="VNI-Trung Kien" pitchFamily="2" charset="0"/>
              </a:rPr>
              <a:t>I. </a:t>
            </a:r>
            <a:r>
              <a:rPr sz="2800" b="1" i="0" u="sng" dirty="0" err="1">
                <a:solidFill>
                  <a:srgbClr val="3333CC"/>
                </a:solidFill>
                <a:latin typeface="Times New Roman" panose="02020603050405020304" pitchFamily="18" charset="0"/>
                <a:ea typeface="VNI-Trung Kien" pitchFamily="2" charset="0"/>
              </a:rPr>
              <a:t>Tác</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dụng</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của</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từ</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trường</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lên</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dây</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dẫn</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có</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dòng</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điện</a:t>
            </a:r>
            <a:endParaRPr sz="2800" b="1" i="0" u="sng" dirty="0">
              <a:solidFill>
                <a:srgbClr val="3333CC"/>
              </a:solidFill>
              <a:latin typeface="Times New Roman" panose="02020603050405020304" pitchFamily="18" charset="0"/>
              <a:ea typeface="VNI-Trung Kien" pitchFamily="2" charset="0"/>
            </a:endParaRPr>
          </a:p>
        </p:txBody>
      </p:sp>
      <p:pic>
        <p:nvPicPr>
          <p:cNvPr id="13"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28600"/>
            <a:ext cx="7508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324"/>
                                        </p:tgtEl>
                                        <p:attrNameLst>
                                          <p:attrName>style.visibility</p:attrName>
                                        </p:attrNameLst>
                                      </p:cBhvr>
                                      <p:to>
                                        <p:strVal val="visible"/>
                                      </p:to>
                                    </p:set>
                                    <p:anim calcmode="lin" valueType="num">
                                      <p:cBhvr>
                                        <p:cTn id="12" dur="500" fill="hold"/>
                                        <p:tgtEl>
                                          <p:spTgt spid="13324"/>
                                        </p:tgtEl>
                                        <p:attrNameLst>
                                          <p:attrName>ppt_w</p:attrName>
                                        </p:attrNameLst>
                                      </p:cBhvr>
                                      <p:tavLst>
                                        <p:tav tm="0">
                                          <p:val>
                                            <p:fltVal val="0"/>
                                          </p:val>
                                        </p:tav>
                                        <p:tav tm="100000">
                                          <p:val>
                                            <p:strVal val="#ppt_w"/>
                                          </p:val>
                                        </p:tav>
                                      </p:tavLst>
                                    </p:anim>
                                    <p:anim calcmode="lin" valueType="num">
                                      <p:cBhvr>
                                        <p:cTn id="13" dur="500" fill="hold"/>
                                        <p:tgtEl>
                                          <p:spTgt spid="13324"/>
                                        </p:tgtEl>
                                        <p:attrNameLst>
                                          <p:attrName>ppt_h</p:attrName>
                                        </p:attrNameLst>
                                      </p:cBhvr>
                                      <p:tavLst>
                                        <p:tav tm="0">
                                          <p:val>
                                            <p:fltVal val="0"/>
                                          </p:val>
                                        </p:tav>
                                        <p:tav tm="100000">
                                          <p:val>
                                            <p:strVal val="#ppt_h"/>
                                          </p:val>
                                        </p:tav>
                                      </p:tavLst>
                                    </p:anim>
                                    <p:animEffect transition="in" filter="fade">
                                      <p:cBhvr>
                                        <p:cTn id="14" dur="500"/>
                                        <p:tgtEl>
                                          <p:spTgt spid="1332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325">
                                            <p:txEl>
                                              <p:pRg st="0" end="0"/>
                                            </p:txEl>
                                          </p:spTgt>
                                        </p:tgtEl>
                                        <p:attrNameLst>
                                          <p:attrName>style.visibility</p:attrName>
                                        </p:attrNameLst>
                                      </p:cBhvr>
                                      <p:to>
                                        <p:strVal val="visible"/>
                                      </p:to>
                                    </p:set>
                                    <p:anim calcmode="lin" valueType="num">
                                      <p:cBhvr>
                                        <p:cTn id="19" dur="500" fill="hold"/>
                                        <p:tgtEl>
                                          <p:spTgt spid="1332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332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33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9050" y="115339"/>
            <a:ext cx="9144000" cy="6818861"/>
          </a:xfrm>
          <a:prstGeom prst="rect">
            <a:avLst/>
          </a:prstGeom>
          <a:solidFill>
            <a:srgbClr val="FFFFFF"/>
          </a:solidFill>
          <a:ln w="9525">
            <a:solidFill>
              <a:schemeClr val="tx1"/>
            </a:solidFill>
            <a:miter lim="800000"/>
          </a:ln>
          <a:scene3d>
            <a:camera prst="orthographicFront"/>
            <a:lightRig rig="threePt" dir="t"/>
          </a:scene3d>
          <a:sp3d>
            <a:bevelT w="114300" prst="artDeco"/>
          </a:sp3d>
        </p:spPr>
        <p:txBody>
          <a:bodyPr wrap="none" anchor="ctr"/>
          <a:lstStyle/>
          <a:p>
            <a:endParaRPr>
              <a:latin typeface="Arial" panose="020B0604020202020204" pitchFamily="34" charset="0"/>
              <a:ea typeface="VNI-Trung Kien" pitchFamily="2" charset="0"/>
            </a:endParaRPr>
          </a:p>
        </p:txBody>
      </p:sp>
      <p:sp>
        <p:nvSpPr>
          <p:cNvPr id="11268" name="Rectangle 4"/>
          <p:cNvSpPr>
            <a:spLocks noChangeArrowheads="1"/>
          </p:cNvSpPr>
          <p:nvPr/>
        </p:nvSpPr>
        <p:spPr bwMode="auto">
          <a:xfrm>
            <a:off x="4540635" y="783510"/>
            <a:ext cx="73919" cy="6057282"/>
          </a:xfrm>
          <a:prstGeom prst="rect">
            <a:avLst/>
          </a:prstGeom>
          <a:solidFill>
            <a:srgbClr val="FFFF99"/>
          </a:solidFill>
          <a:ln w="9525">
            <a:solidFill>
              <a:schemeClr val="tx1"/>
            </a:solidFill>
            <a:miter lim="800000"/>
          </a:ln>
          <a:scene3d>
            <a:camera prst="orthographicFront"/>
            <a:lightRig rig="threePt" dir="t"/>
          </a:scene3d>
          <a:sp3d>
            <a:bevelT prst="angle"/>
          </a:sp3d>
        </p:spPr>
        <p:txBody>
          <a:bodyPr wrap="none" anchor="ctr"/>
          <a:lstStyle/>
          <a:p>
            <a:endParaRPr>
              <a:latin typeface="Arial" panose="020B0604020202020204" pitchFamily="34" charset="0"/>
              <a:ea typeface="VNI-Trung Kien" pitchFamily="2" charset="0"/>
            </a:endParaRPr>
          </a:p>
        </p:txBody>
      </p:sp>
      <p:sp>
        <p:nvSpPr>
          <p:cNvPr id="13326" name="Text Box 9"/>
          <p:cNvSpPr txBox="1"/>
          <p:nvPr/>
        </p:nvSpPr>
        <p:spPr>
          <a:xfrm>
            <a:off x="273435" y="457200"/>
            <a:ext cx="4267200" cy="1877437"/>
          </a:xfrm>
          <a:prstGeom prst="rect">
            <a:avLst/>
          </a:prstGeom>
          <a:noFill/>
          <a:ln w="9525">
            <a:noFill/>
          </a:ln>
        </p:spPr>
        <p:txBody>
          <a:bodyPr>
            <a:spAutoFit/>
          </a:bodyPr>
          <a:lstStyle/>
          <a:p>
            <a:pPr algn="l">
              <a:spcBef>
                <a:spcPct val="50000"/>
              </a:spcBef>
            </a:pPr>
            <a:r>
              <a:rPr sz="2800" b="1" i="0" dirty="0">
                <a:solidFill>
                  <a:srgbClr val="0000FF"/>
                </a:solidFill>
                <a:latin typeface="VNI-Times" pitchFamily="2" charset="0"/>
                <a:ea typeface="VNI-Trung Kien" pitchFamily="2" charset="0"/>
              </a:rPr>
              <a:t>1. </a:t>
            </a:r>
            <a:r>
              <a:rPr sz="2800" b="1" i="0" dirty="0" err="1">
                <a:solidFill>
                  <a:srgbClr val="0000FF"/>
                </a:solidFill>
                <a:latin typeface="VNI-Times" pitchFamily="2" charset="0"/>
                <a:ea typeface="VNI-Trung Kien" pitchFamily="2" charset="0"/>
              </a:rPr>
              <a:t>Thí</a:t>
            </a:r>
            <a:r>
              <a:rPr sz="2800" b="1" i="0" dirty="0">
                <a:solidFill>
                  <a:srgbClr val="0000FF"/>
                </a:solidFill>
                <a:latin typeface="VNI-Times" pitchFamily="2" charset="0"/>
                <a:ea typeface="VNI-Trung Kien" pitchFamily="2" charset="0"/>
              </a:rPr>
              <a:t> </a:t>
            </a:r>
            <a:r>
              <a:rPr sz="2800" b="1" i="0" dirty="0" err="1">
                <a:solidFill>
                  <a:srgbClr val="0000FF"/>
                </a:solidFill>
                <a:latin typeface="VNI-Times" pitchFamily="2" charset="0"/>
                <a:ea typeface="VNI-Trung Kien" pitchFamily="2" charset="0"/>
              </a:rPr>
              <a:t>nghieäm</a:t>
            </a:r>
            <a:r>
              <a:rPr sz="2800" b="1" i="0" dirty="0">
                <a:solidFill>
                  <a:srgbClr val="0000FF"/>
                </a:solidFill>
                <a:latin typeface="VNI-Times" pitchFamily="2" charset="0"/>
                <a:ea typeface="VNI-Trung Kien" pitchFamily="2" charset="0"/>
              </a:rPr>
              <a:t> (H27.1- </a:t>
            </a:r>
            <a:r>
              <a:rPr sz="2800" b="1" i="0" dirty="0" err="1">
                <a:solidFill>
                  <a:srgbClr val="0000FF"/>
                </a:solidFill>
                <a:latin typeface="VNI-Times" pitchFamily="2" charset="0"/>
                <a:ea typeface="VNI-Trung Kien" pitchFamily="2" charset="0"/>
              </a:rPr>
              <a:t>sgk</a:t>
            </a:r>
            <a:r>
              <a:rPr sz="2800" b="1" i="0" dirty="0">
                <a:solidFill>
                  <a:srgbClr val="0000FF"/>
                </a:solidFill>
                <a:latin typeface="VNI-Times" pitchFamily="2" charset="0"/>
                <a:ea typeface="VNI-Trung Kien" pitchFamily="2" charset="0"/>
              </a:rPr>
              <a:t>/73) </a:t>
            </a:r>
            <a:r>
              <a:rPr sz="2800" b="1" i="0" dirty="0" err="1">
                <a:latin typeface="Times New Roman" panose="02020603050405020304" pitchFamily="18" charset="0"/>
                <a:ea typeface="VNI-Trung Kien" pitchFamily="2" charset="0"/>
              </a:rPr>
              <a:t>Đóng</a:t>
            </a:r>
            <a:r>
              <a:rPr sz="2800" b="1" i="0" dirty="0">
                <a:latin typeface="Times New Roman" panose="02020603050405020304" pitchFamily="18" charset="0"/>
                <a:ea typeface="VNI-Trung Kien" pitchFamily="2" charset="0"/>
              </a:rPr>
              <a:t> </a:t>
            </a:r>
            <a:r>
              <a:rPr sz="2800" b="1" i="0" dirty="0" err="1">
                <a:latin typeface="Times New Roman" panose="02020603050405020304" pitchFamily="18" charset="0"/>
                <a:ea typeface="VNI-Trung Kien" pitchFamily="2" charset="0"/>
              </a:rPr>
              <a:t>công</a:t>
            </a:r>
            <a:r>
              <a:rPr sz="3200" b="1" i="0" dirty="0">
                <a:latin typeface="Times New Roman" panose="02020603050405020304" pitchFamily="18" charset="0"/>
                <a:ea typeface="VNI-Trung Kien" pitchFamily="2" charset="0"/>
              </a:rPr>
              <a:t> </a:t>
            </a:r>
            <a:r>
              <a:rPr sz="3200" b="1" i="0" dirty="0" err="1">
                <a:latin typeface="Times New Roman" panose="02020603050405020304" pitchFamily="18" charset="0"/>
                <a:ea typeface="VNI-Trung Kien" pitchFamily="2" charset="0"/>
              </a:rPr>
              <a:t>tắc</a:t>
            </a:r>
            <a:r>
              <a:rPr sz="2800" b="1" i="0" dirty="0">
                <a:latin typeface="Times New Roman" panose="02020603050405020304" pitchFamily="18" charset="0"/>
                <a:ea typeface="VNI-Trung Kien" pitchFamily="2" charset="0"/>
              </a:rPr>
              <a:t> K: </a:t>
            </a:r>
            <a:r>
              <a:rPr sz="2800" b="1" i="0" dirty="0" err="1">
                <a:latin typeface="Times New Roman" panose="02020603050405020304" pitchFamily="18" charset="0"/>
                <a:ea typeface="VNI-Trung Kien" pitchFamily="2" charset="0"/>
              </a:rPr>
              <a:t>dây</a:t>
            </a:r>
            <a:r>
              <a:rPr sz="2800" b="1" i="0" dirty="0">
                <a:latin typeface="Times New Roman" panose="02020603050405020304" pitchFamily="18" charset="0"/>
                <a:ea typeface="VNI-Trung Kien" pitchFamily="2" charset="0"/>
              </a:rPr>
              <a:t> </a:t>
            </a:r>
            <a:r>
              <a:rPr sz="2800" b="1" i="0" dirty="0" err="1">
                <a:latin typeface="Times New Roman" panose="02020603050405020304" pitchFamily="18" charset="0"/>
                <a:ea typeface="VNI-Trung Kien" pitchFamily="2" charset="0"/>
              </a:rPr>
              <a:t>dẫn</a:t>
            </a:r>
            <a:r>
              <a:rPr sz="2800" b="1" i="0" dirty="0">
                <a:latin typeface="Times New Roman" panose="02020603050405020304" pitchFamily="18" charset="0"/>
                <a:ea typeface="VNI-Trung Kien" pitchFamily="2" charset="0"/>
              </a:rPr>
              <a:t> AB </a:t>
            </a:r>
            <a:r>
              <a:rPr sz="2800" b="1" i="0" dirty="0" err="1">
                <a:latin typeface="Times New Roman" panose="02020603050405020304" pitchFamily="18" charset="0"/>
                <a:ea typeface="VNI-Trung Kien" pitchFamily="2" charset="0"/>
              </a:rPr>
              <a:t>lệch</a:t>
            </a:r>
            <a:r>
              <a:rPr sz="2800" b="1" i="0" dirty="0">
                <a:latin typeface="Times New Roman" panose="02020603050405020304" pitchFamily="18" charset="0"/>
                <a:ea typeface="VNI-Trung Kien" pitchFamily="2" charset="0"/>
              </a:rPr>
              <a:t> </a:t>
            </a:r>
            <a:r>
              <a:rPr sz="2800" b="1" i="0" dirty="0" err="1">
                <a:latin typeface="Times New Roman" panose="02020603050405020304" pitchFamily="18" charset="0"/>
                <a:ea typeface="VNI-Trung Kien" pitchFamily="2" charset="0"/>
              </a:rPr>
              <a:t>khỏi</a:t>
            </a:r>
            <a:r>
              <a:rPr sz="2800" b="1" i="0" dirty="0">
                <a:latin typeface="Times New Roman" panose="02020603050405020304" pitchFamily="18" charset="0"/>
                <a:ea typeface="VNI-Trung Kien" pitchFamily="2" charset="0"/>
              </a:rPr>
              <a:t> </a:t>
            </a:r>
            <a:r>
              <a:rPr sz="2800" b="1" i="0" dirty="0" err="1">
                <a:latin typeface="Times New Roman" panose="02020603050405020304" pitchFamily="18" charset="0"/>
                <a:ea typeface="VNI-Trung Kien" pitchFamily="2" charset="0"/>
              </a:rPr>
              <a:t>vị</a:t>
            </a:r>
            <a:r>
              <a:rPr sz="2800" b="1" i="0" dirty="0">
                <a:latin typeface="Times New Roman" panose="02020603050405020304" pitchFamily="18" charset="0"/>
                <a:ea typeface="VNI-Trung Kien" pitchFamily="2" charset="0"/>
              </a:rPr>
              <a:t> </a:t>
            </a:r>
            <a:r>
              <a:rPr sz="2800" b="1" i="0" dirty="0" err="1">
                <a:latin typeface="Times New Roman" panose="02020603050405020304" pitchFamily="18" charset="0"/>
                <a:ea typeface="VNI-Trung Kien" pitchFamily="2" charset="0"/>
              </a:rPr>
              <a:t>trí</a:t>
            </a:r>
            <a:r>
              <a:rPr sz="2800" b="1" i="0" dirty="0">
                <a:latin typeface="Times New Roman" panose="02020603050405020304" pitchFamily="18" charset="0"/>
                <a:ea typeface="VNI-Trung Kien" pitchFamily="2" charset="0"/>
              </a:rPr>
              <a:t> ban </a:t>
            </a:r>
            <a:r>
              <a:rPr sz="2800" b="1" i="0" dirty="0" err="1">
                <a:latin typeface="Times New Roman" panose="02020603050405020304" pitchFamily="18" charset="0"/>
                <a:ea typeface="VNI-Trung Kien" pitchFamily="2" charset="0"/>
              </a:rPr>
              <a:t>đầu</a:t>
            </a:r>
            <a:r>
              <a:rPr sz="2800" b="1" i="0" dirty="0">
                <a:latin typeface="Times New Roman" panose="02020603050405020304" pitchFamily="18" charset="0"/>
                <a:ea typeface="VNI-Trung Kien" pitchFamily="2" charset="0"/>
              </a:rPr>
              <a:t>.</a:t>
            </a:r>
          </a:p>
        </p:txBody>
      </p:sp>
      <p:sp>
        <p:nvSpPr>
          <p:cNvPr id="13327" name="Text Box 11"/>
          <p:cNvSpPr txBox="1"/>
          <p:nvPr/>
        </p:nvSpPr>
        <p:spPr>
          <a:xfrm>
            <a:off x="4724400" y="4876800"/>
            <a:ext cx="4267200" cy="1187450"/>
          </a:xfrm>
          <a:prstGeom prst="rect">
            <a:avLst/>
          </a:prstGeom>
          <a:solidFill>
            <a:srgbClr val="ACF2E1"/>
          </a:solidFill>
          <a:ln w="9525">
            <a:noFill/>
          </a:ln>
        </p:spPr>
        <p:txBody>
          <a:bodyPr>
            <a:spAutoFit/>
          </a:bodyPr>
          <a:lstStyle/>
          <a:p>
            <a:pPr algn="l">
              <a:spcBef>
                <a:spcPct val="50000"/>
              </a:spcBef>
            </a:pPr>
            <a:r>
              <a:rPr sz="2400" b="1" i="0" err="1">
                <a:latin typeface="VNI-Times" pitchFamily="2" charset="0"/>
                <a:ea typeface="VNI-Trung Kien" pitchFamily="2" charset="0"/>
              </a:rPr>
              <a:t>? Ñoùng</a:t>
            </a:r>
            <a:r>
              <a:rPr sz="2400" b="1" i="0">
                <a:latin typeface="VNI-Times" pitchFamily="2" charset="0"/>
                <a:ea typeface="VNI-Trung Kien" pitchFamily="2" charset="0"/>
              </a:rPr>
              <a:t> </a:t>
            </a:r>
            <a:r>
              <a:rPr sz="2400" b="1" i="0" err="1">
                <a:latin typeface="Times New Roman" panose="02020603050405020304" pitchFamily="18" charset="0"/>
                <a:ea typeface="VNI-Trung Kien" pitchFamily="2" charset="0"/>
              </a:rPr>
              <a:t>công</a:t>
            </a:r>
            <a:r>
              <a:rPr sz="2400" b="1" i="0" err="1">
                <a:latin typeface="VNI-Times" pitchFamily="2" charset="0"/>
                <a:ea typeface="VNI-Trung Kien" pitchFamily="2" charset="0"/>
              </a:rPr>
              <a:t> taéc K. Quan saùt xem hieän töôïng gì xaåy ra vôùi ñoaïn daây daãn</a:t>
            </a:r>
            <a:r>
              <a:rPr sz="2400" b="1" i="0">
                <a:latin typeface="VNI-Times" pitchFamily="2" charset="0"/>
                <a:ea typeface="VNI-Trung Kien" pitchFamily="2" charset="0"/>
              </a:rPr>
              <a:t> AB</a:t>
            </a:r>
          </a:p>
        </p:txBody>
      </p:sp>
      <p:sp>
        <p:nvSpPr>
          <p:cNvPr id="81932" name="Text Box 12"/>
          <p:cNvSpPr txBox="1"/>
          <p:nvPr/>
        </p:nvSpPr>
        <p:spPr>
          <a:xfrm>
            <a:off x="152400" y="2351782"/>
            <a:ext cx="4267200" cy="1077218"/>
          </a:xfrm>
          <a:prstGeom prst="rect">
            <a:avLst/>
          </a:prstGeom>
          <a:noFill/>
          <a:ln w="9525">
            <a:noFill/>
          </a:ln>
        </p:spPr>
        <p:txBody>
          <a:bodyPr>
            <a:spAutoFit/>
          </a:bodyPr>
          <a:lstStyle/>
          <a:p>
            <a:pPr algn="l">
              <a:spcBef>
                <a:spcPct val="50000"/>
              </a:spcBef>
            </a:pPr>
            <a:r>
              <a:rPr sz="3200" i="0" u="sng" dirty="0">
                <a:solidFill>
                  <a:srgbClr val="FF0000"/>
                </a:solidFill>
                <a:latin typeface="Arial" panose="020B0604020202020204" pitchFamily="34" charset="0"/>
                <a:ea typeface="VNI-Trung Kien" pitchFamily="2" charset="0"/>
              </a:rPr>
              <a:t>C</a:t>
            </a:r>
            <a:r>
              <a:rPr sz="3200" i="0" u="sng" baseline="-25000" dirty="0">
                <a:solidFill>
                  <a:srgbClr val="FF0000"/>
                </a:solidFill>
                <a:latin typeface="Arial" panose="020B0604020202020204" pitchFamily="34" charset="0"/>
                <a:ea typeface="VNI-Trung Kien" pitchFamily="2" charset="0"/>
              </a:rPr>
              <a:t>1</a:t>
            </a:r>
            <a:r>
              <a:rPr sz="3200" i="0" u="sng" dirty="0">
                <a:solidFill>
                  <a:srgbClr val="FF0000"/>
                </a:solidFill>
                <a:latin typeface="Arial" panose="020B0604020202020204" pitchFamily="34" charset="0"/>
                <a:ea typeface="VNI-Trung Kien" pitchFamily="2" charset="0"/>
              </a:rPr>
              <a:t>:</a:t>
            </a:r>
            <a:r>
              <a:rPr sz="3200" i="0" dirty="0">
                <a:latin typeface="Arial" panose="020B0604020202020204" pitchFamily="34" charset="0"/>
                <a:ea typeface="VNI-Trung Kien" pitchFamily="2" charset="0"/>
              </a:rPr>
              <a:t> </a:t>
            </a:r>
            <a:r>
              <a:rPr sz="3200" i="0" dirty="0" err="1">
                <a:latin typeface="VNI-Times" pitchFamily="2" charset="0"/>
                <a:ea typeface="VNI-Trung Kien" pitchFamily="2" charset="0"/>
              </a:rPr>
              <a:t>Hieän</a:t>
            </a:r>
            <a:r>
              <a:rPr sz="3200" i="0" dirty="0">
                <a:latin typeface="VNI-Times" pitchFamily="2" charset="0"/>
                <a:ea typeface="VNI-Trung Kien" pitchFamily="2" charset="0"/>
              </a:rPr>
              <a:t> </a:t>
            </a:r>
            <a:r>
              <a:rPr sz="3200" i="0" dirty="0" err="1">
                <a:latin typeface="VNI-Times" pitchFamily="2" charset="0"/>
                <a:ea typeface="VNI-Trung Kien" pitchFamily="2" charset="0"/>
              </a:rPr>
              <a:t>töôïng</a:t>
            </a:r>
            <a:r>
              <a:rPr sz="3200" i="0" dirty="0">
                <a:latin typeface="VNI-Times" pitchFamily="2" charset="0"/>
                <a:ea typeface="VNI-Trung Kien" pitchFamily="2" charset="0"/>
              </a:rPr>
              <a:t> </a:t>
            </a:r>
            <a:r>
              <a:rPr sz="3200" i="0" dirty="0" err="1">
                <a:latin typeface="VNI-Times" pitchFamily="2" charset="0"/>
                <a:ea typeface="VNI-Trung Kien" pitchFamily="2" charset="0"/>
              </a:rPr>
              <a:t>ñoù</a:t>
            </a:r>
            <a:r>
              <a:rPr sz="3200" i="0" dirty="0">
                <a:latin typeface="VNI-Times" pitchFamily="2" charset="0"/>
                <a:ea typeface="VNI-Trung Kien" pitchFamily="2" charset="0"/>
              </a:rPr>
              <a:t> </a:t>
            </a:r>
            <a:r>
              <a:rPr sz="3200" i="0" dirty="0" err="1">
                <a:latin typeface="VNI-Times" pitchFamily="2" charset="0"/>
                <a:ea typeface="VNI-Trung Kien" pitchFamily="2" charset="0"/>
              </a:rPr>
              <a:t>chöùng</a:t>
            </a:r>
            <a:r>
              <a:rPr sz="3200" i="0" dirty="0">
                <a:latin typeface="VNI-Times" pitchFamily="2" charset="0"/>
                <a:ea typeface="VNI-Trung Kien" pitchFamily="2" charset="0"/>
              </a:rPr>
              <a:t> </a:t>
            </a:r>
            <a:r>
              <a:rPr sz="3200" i="0" dirty="0" err="1">
                <a:latin typeface="VNI-Times" pitchFamily="2" charset="0"/>
                <a:ea typeface="VNI-Trung Kien" pitchFamily="2" charset="0"/>
              </a:rPr>
              <a:t>toû</a:t>
            </a:r>
            <a:r>
              <a:rPr sz="3200" i="0" dirty="0">
                <a:latin typeface="VNI-Times" pitchFamily="2" charset="0"/>
                <a:ea typeface="VNI-Trung Kien" pitchFamily="2" charset="0"/>
              </a:rPr>
              <a:t> </a:t>
            </a:r>
            <a:r>
              <a:rPr sz="3200" i="0" dirty="0" err="1">
                <a:latin typeface="VNI-Times" pitchFamily="2" charset="0"/>
                <a:ea typeface="VNI-Trung Kien" pitchFamily="2" charset="0"/>
              </a:rPr>
              <a:t>ñieàu</a:t>
            </a:r>
            <a:r>
              <a:rPr sz="3200" i="0" dirty="0">
                <a:latin typeface="VNI-Times" pitchFamily="2" charset="0"/>
                <a:ea typeface="VNI-Trung Kien" pitchFamily="2" charset="0"/>
              </a:rPr>
              <a:t> </a:t>
            </a:r>
            <a:r>
              <a:rPr sz="3200" i="0" dirty="0" err="1">
                <a:latin typeface="VNI-Times" pitchFamily="2" charset="0"/>
                <a:ea typeface="VNI-Trung Kien" pitchFamily="2" charset="0"/>
              </a:rPr>
              <a:t>gì</a:t>
            </a:r>
            <a:r>
              <a:rPr sz="3200" i="0" dirty="0">
                <a:latin typeface="VNI-Times" pitchFamily="2" charset="0"/>
                <a:ea typeface="VNI-Trung Kien" pitchFamily="2" charset="0"/>
              </a:rPr>
              <a:t>?</a:t>
            </a:r>
          </a:p>
        </p:txBody>
      </p:sp>
      <p:sp>
        <p:nvSpPr>
          <p:cNvPr id="81933" name="Text Box 13"/>
          <p:cNvSpPr txBox="1"/>
          <p:nvPr/>
        </p:nvSpPr>
        <p:spPr>
          <a:xfrm>
            <a:off x="188685" y="3536950"/>
            <a:ext cx="4351949" cy="1569660"/>
          </a:xfrm>
          <a:prstGeom prst="rect">
            <a:avLst/>
          </a:prstGeom>
          <a:noFill/>
          <a:ln w="9525">
            <a:noFill/>
          </a:ln>
        </p:spPr>
        <p:txBody>
          <a:bodyPr wrap="square">
            <a:spAutoFit/>
          </a:bodyPr>
          <a:lstStyle/>
          <a:p>
            <a:pPr algn="l">
              <a:spcBef>
                <a:spcPct val="50000"/>
              </a:spcBef>
            </a:pPr>
            <a:r>
              <a:rPr sz="3200" b="1" i="0" dirty="0">
                <a:solidFill>
                  <a:srgbClr val="CC00FF"/>
                </a:solidFill>
                <a:latin typeface="VNI-Times" pitchFamily="2" charset="0"/>
                <a:ea typeface="VNI-Trung Kien" pitchFamily="2" charset="0"/>
              </a:rPr>
              <a:t>-&gt; </a:t>
            </a:r>
            <a:r>
              <a:rPr sz="3200" b="1" i="0" dirty="0" err="1">
                <a:solidFill>
                  <a:srgbClr val="CC00FF"/>
                </a:solidFill>
                <a:latin typeface="VNI-Times" pitchFamily="2" charset="0"/>
                <a:ea typeface="VNI-Trung Kien" pitchFamily="2" charset="0"/>
              </a:rPr>
              <a:t>Chöùng</a:t>
            </a:r>
            <a:r>
              <a:rPr sz="3200" b="1" i="0" dirty="0">
                <a:solidFill>
                  <a:srgbClr val="CC00FF"/>
                </a:solidFill>
                <a:latin typeface="VNI-Times" pitchFamily="2" charset="0"/>
                <a:ea typeface="VNI-Trung Kien" pitchFamily="2" charset="0"/>
              </a:rPr>
              <a:t> </a:t>
            </a:r>
            <a:r>
              <a:rPr sz="3200" b="1" i="0" dirty="0" err="1">
                <a:solidFill>
                  <a:srgbClr val="CC00FF"/>
                </a:solidFill>
                <a:latin typeface="VNI-Times" pitchFamily="2" charset="0"/>
                <a:ea typeface="VNI-Trung Kien" pitchFamily="2" charset="0"/>
              </a:rPr>
              <a:t>toû</a:t>
            </a:r>
            <a:r>
              <a:rPr sz="3200" b="1" i="0" dirty="0">
                <a:solidFill>
                  <a:srgbClr val="CC00FF"/>
                </a:solidFill>
                <a:latin typeface="VNI-Times" pitchFamily="2" charset="0"/>
                <a:ea typeface="VNI-Trung Kien" pitchFamily="2" charset="0"/>
              </a:rPr>
              <a:t>, </a:t>
            </a:r>
            <a:r>
              <a:rPr sz="3200" b="1" i="0" dirty="0" err="1">
                <a:solidFill>
                  <a:srgbClr val="CC00FF"/>
                </a:solidFill>
                <a:latin typeface="VNI-Times" pitchFamily="2" charset="0"/>
                <a:ea typeface="VNI-Trung Kien" pitchFamily="2" charset="0"/>
              </a:rPr>
              <a:t>ñoaïn</a:t>
            </a:r>
            <a:r>
              <a:rPr sz="3200" b="1" i="0" dirty="0">
                <a:solidFill>
                  <a:srgbClr val="CC00FF"/>
                </a:solidFill>
                <a:latin typeface="VNI-Times" pitchFamily="2" charset="0"/>
                <a:ea typeface="VNI-Trung Kien" pitchFamily="2" charset="0"/>
              </a:rPr>
              <a:t> </a:t>
            </a:r>
            <a:r>
              <a:rPr sz="3200" b="1" i="0" dirty="0" err="1">
                <a:solidFill>
                  <a:srgbClr val="CC00FF"/>
                </a:solidFill>
                <a:latin typeface="VNI-Times" pitchFamily="2" charset="0"/>
                <a:ea typeface="VNI-Trung Kien" pitchFamily="2" charset="0"/>
              </a:rPr>
              <a:t>daây</a:t>
            </a:r>
            <a:r>
              <a:rPr sz="3200" b="1" i="0" dirty="0">
                <a:solidFill>
                  <a:srgbClr val="CC00FF"/>
                </a:solidFill>
                <a:latin typeface="VNI-Times" pitchFamily="2" charset="0"/>
                <a:ea typeface="VNI-Trung Kien" pitchFamily="2" charset="0"/>
              </a:rPr>
              <a:t> </a:t>
            </a:r>
            <a:r>
              <a:rPr sz="3200" b="1" i="0" dirty="0" err="1">
                <a:solidFill>
                  <a:srgbClr val="CC00FF"/>
                </a:solidFill>
                <a:latin typeface="VNI-Times" pitchFamily="2" charset="0"/>
                <a:ea typeface="VNI-Trung Kien" pitchFamily="2" charset="0"/>
              </a:rPr>
              <a:t>daãn</a:t>
            </a:r>
            <a:r>
              <a:rPr sz="3200" b="1" i="0" dirty="0">
                <a:solidFill>
                  <a:srgbClr val="CC00FF"/>
                </a:solidFill>
                <a:latin typeface="VNI-Times" pitchFamily="2" charset="0"/>
                <a:ea typeface="VNI-Trung Kien" pitchFamily="2" charset="0"/>
              </a:rPr>
              <a:t> AB </a:t>
            </a:r>
            <a:r>
              <a:rPr sz="3200" b="1" i="0" dirty="0" err="1">
                <a:solidFill>
                  <a:srgbClr val="CC00FF"/>
                </a:solidFill>
                <a:latin typeface="VNI-Times" pitchFamily="2" charset="0"/>
                <a:ea typeface="VNI-Trung Kien" pitchFamily="2" charset="0"/>
              </a:rPr>
              <a:t>chòu</a:t>
            </a:r>
            <a:r>
              <a:rPr sz="3200" b="1" i="0" dirty="0">
                <a:solidFill>
                  <a:srgbClr val="CC00FF"/>
                </a:solidFill>
                <a:latin typeface="VNI-Times" pitchFamily="2" charset="0"/>
                <a:ea typeface="VNI-Trung Kien" pitchFamily="2" charset="0"/>
              </a:rPr>
              <a:t> </a:t>
            </a:r>
            <a:r>
              <a:rPr sz="3200" b="1" i="0" dirty="0" err="1">
                <a:solidFill>
                  <a:srgbClr val="CC00FF"/>
                </a:solidFill>
                <a:latin typeface="VNI-Times" pitchFamily="2" charset="0"/>
                <a:ea typeface="VNI-Trung Kien" pitchFamily="2" charset="0"/>
              </a:rPr>
              <a:t>taùc</a:t>
            </a:r>
            <a:r>
              <a:rPr sz="3200" b="1" i="0" dirty="0">
                <a:solidFill>
                  <a:srgbClr val="CC00FF"/>
                </a:solidFill>
                <a:latin typeface="VNI-Times" pitchFamily="2" charset="0"/>
                <a:ea typeface="VNI-Trung Kien" pitchFamily="2" charset="0"/>
              </a:rPr>
              <a:t> </a:t>
            </a:r>
            <a:r>
              <a:rPr sz="3200" b="1" i="0" dirty="0" err="1">
                <a:solidFill>
                  <a:srgbClr val="CC00FF"/>
                </a:solidFill>
                <a:latin typeface="VNI-Times" pitchFamily="2" charset="0"/>
                <a:ea typeface="VNI-Trung Kien" pitchFamily="2" charset="0"/>
              </a:rPr>
              <a:t>duïng</a:t>
            </a:r>
            <a:r>
              <a:rPr sz="3200" b="1" i="0" dirty="0">
                <a:solidFill>
                  <a:srgbClr val="CC00FF"/>
                </a:solidFill>
                <a:latin typeface="VNI-Times" pitchFamily="2" charset="0"/>
                <a:ea typeface="VNI-Trung Kien" pitchFamily="2" charset="0"/>
              </a:rPr>
              <a:t> </a:t>
            </a:r>
            <a:r>
              <a:rPr sz="3200" b="1" i="0" dirty="0" err="1">
                <a:solidFill>
                  <a:srgbClr val="CC00FF"/>
                </a:solidFill>
                <a:latin typeface="VNI-Times" pitchFamily="2" charset="0"/>
                <a:ea typeface="VNI-Trung Kien" pitchFamily="2" charset="0"/>
              </a:rPr>
              <a:t>cuûa</a:t>
            </a:r>
            <a:r>
              <a:rPr sz="3200" b="1" i="0" dirty="0">
                <a:solidFill>
                  <a:srgbClr val="CC00FF"/>
                </a:solidFill>
                <a:latin typeface="VNI-Times" pitchFamily="2" charset="0"/>
                <a:ea typeface="VNI-Trung Kien" pitchFamily="2" charset="0"/>
              </a:rPr>
              <a:t> </a:t>
            </a:r>
            <a:r>
              <a:rPr sz="3200" b="1" i="0" dirty="0" err="1">
                <a:solidFill>
                  <a:srgbClr val="CC00FF"/>
                </a:solidFill>
                <a:latin typeface="VNI-Times" pitchFamily="2" charset="0"/>
                <a:ea typeface="VNI-Trung Kien" pitchFamily="2" charset="0"/>
              </a:rPr>
              <a:t>moät</a:t>
            </a:r>
            <a:r>
              <a:rPr sz="3200" b="1" i="0" dirty="0">
                <a:solidFill>
                  <a:srgbClr val="CC00FF"/>
                </a:solidFill>
                <a:latin typeface="VNI-Times" pitchFamily="2" charset="0"/>
                <a:ea typeface="VNI-Trung Kien" pitchFamily="2" charset="0"/>
              </a:rPr>
              <a:t> </a:t>
            </a:r>
            <a:r>
              <a:rPr sz="3200" b="1" i="0" dirty="0" err="1">
                <a:solidFill>
                  <a:srgbClr val="CC00FF"/>
                </a:solidFill>
                <a:latin typeface="VNI-Times" pitchFamily="2" charset="0"/>
                <a:ea typeface="VNI-Trung Kien" pitchFamily="2" charset="0"/>
              </a:rPr>
              <a:t>löïc</a:t>
            </a:r>
            <a:r>
              <a:rPr sz="3200" b="1" i="0" dirty="0">
                <a:solidFill>
                  <a:srgbClr val="CC00FF"/>
                </a:solidFill>
                <a:latin typeface="VNI-Times" pitchFamily="2" charset="0"/>
                <a:ea typeface="VNI-Trung Kien" pitchFamily="2" charset="0"/>
              </a:rPr>
              <a:t> </a:t>
            </a:r>
            <a:r>
              <a:rPr sz="3200" b="1" i="0" dirty="0" err="1">
                <a:solidFill>
                  <a:srgbClr val="CC00FF"/>
                </a:solidFill>
                <a:latin typeface="VNI-Times" pitchFamily="2" charset="0"/>
                <a:ea typeface="VNI-Trung Kien" pitchFamily="2" charset="0"/>
              </a:rPr>
              <a:t>naøo</a:t>
            </a:r>
            <a:r>
              <a:rPr sz="3200" b="1" i="0" dirty="0">
                <a:solidFill>
                  <a:srgbClr val="CC00FF"/>
                </a:solidFill>
                <a:latin typeface="VNI-Times" pitchFamily="2" charset="0"/>
                <a:ea typeface="VNI-Trung Kien" pitchFamily="2" charset="0"/>
              </a:rPr>
              <a:t> </a:t>
            </a:r>
            <a:r>
              <a:rPr sz="3200" b="1" i="0" dirty="0" err="1">
                <a:solidFill>
                  <a:srgbClr val="CC00FF"/>
                </a:solidFill>
                <a:latin typeface="VNI-Times" pitchFamily="2" charset="0"/>
                <a:ea typeface="VNI-Trung Kien" pitchFamily="2" charset="0"/>
              </a:rPr>
              <a:t>ñoù</a:t>
            </a:r>
            <a:r>
              <a:rPr sz="3200" b="1" i="0" dirty="0">
                <a:solidFill>
                  <a:srgbClr val="CC00FF"/>
                </a:solidFill>
                <a:latin typeface="VNI-Times" pitchFamily="2" charset="0"/>
                <a:ea typeface="VNI-Trung Kien" pitchFamily="2" charset="0"/>
              </a:rPr>
              <a:t>.</a:t>
            </a:r>
          </a:p>
        </p:txBody>
      </p:sp>
      <p:sp>
        <p:nvSpPr>
          <p:cNvPr id="81934" name="Text Box 14"/>
          <p:cNvSpPr txBox="1">
            <a:spLocks noChangeArrowheads="1"/>
          </p:cNvSpPr>
          <p:nvPr/>
        </p:nvSpPr>
        <p:spPr bwMode="auto">
          <a:xfrm>
            <a:off x="4681537" y="4977504"/>
            <a:ext cx="4267200" cy="954107"/>
          </a:xfrm>
          <a:prstGeom prst="rect">
            <a:avLst/>
          </a:prstGeom>
          <a:solidFill>
            <a:srgbClr val="ACF2E1"/>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l">
              <a:spcBef>
                <a:spcPct val="50000"/>
              </a:spcBef>
            </a:pPr>
            <a:r>
              <a:rPr sz="2800" b="1" i="0" dirty="0">
                <a:latin typeface="VNI-Times" pitchFamily="2" charset="0"/>
                <a:ea typeface="VNI-Trung Kien" pitchFamily="2" charset="0"/>
              </a:rPr>
              <a:t>? Qua </a:t>
            </a:r>
            <a:r>
              <a:rPr sz="2800" b="1" i="0" dirty="0" err="1">
                <a:latin typeface="VNI-Times" pitchFamily="2" charset="0"/>
                <a:ea typeface="VNI-Trung Kien" pitchFamily="2" charset="0"/>
              </a:rPr>
              <a:t>thí</a:t>
            </a:r>
            <a:r>
              <a:rPr sz="2800" b="1" i="0" dirty="0">
                <a:latin typeface="VNI-Times" pitchFamily="2" charset="0"/>
                <a:ea typeface="VNI-Trung Kien" pitchFamily="2" charset="0"/>
              </a:rPr>
              <a:t> </a:t>
            </a:r>
            <a:r>
              <a:rPr sz="2800" b="1" i="0" dirty="0" err="1">
                <a:latin typeface="VNI-Times" pitchFamily="2" charset="0"/>
                <a:ea typeface="VNI-Trung Kien" pitchFamily="2" charset="0"/>
              </a:rPr>
              <a:t>nghieäm</a:t>
            </a:r>
            <a:r>
              <a:rPr sz="2800" b="1" i="0" dirty="0">
                <a:latin typeface="VNI-Times" pitchFamily="2" charset="0"/>
                <a:ea typeface="VNI-Trung Kien" pitchFamily="2" charset="0"/>
              </a:rPr>
              <a:t> </a:t>
            </a:r>
            <a:r>
              <a:rPr sz="2800" b="1" i="0" dirty="0" err="1">
                <a:latin typeface="VNI-Times" pitchFamily="2" charset="0"/>
                <a:ea typeface="VNI-Trung Kien" pitchFamily="2" charset="0"/>
              </a:rPr>
              <a:t>treân</a:t>
            </a:r>
            <a:r>
              <a:rPr sz="2800" b="1" i="0" dirty="0">
                <a:latin typeface="VNI-Times" pitchFamily="2" charset="0"/>
                <a:ea typeface="VNI-Trung Kien" pitchFamily="2" charset="0"/>
              </a:rPr>
              <a:t>, ta </a:t>
            </a:r>
            <a:r>
              <a:rPr sz="2800" b="1" i="0" dirty="0" err="1">
                <a:latin typeface="VNI-Times" pitchFamily="2" charset="0"/>
                <a:ea typeface="VNI-Trung Kien" pitchFamily="2" charset="0"/>
              </a:rPr>
              <a:t>ruùt</a:t>
            </a:r>
            <a:r>
              <a:rPr sz="2800" b="1" i="0" dirty="0">
                <a:latin typeface="VNI-Times" pitchFamily="2" charset="0"/>
                <a:ea typeface="VNI-Trung Kien" pitchFamily="2" charset="0"/>
              </a:rPr>
              <a:t> </a:t>
            </a:r>
            <a:r>
              <a:rPr sz="2800" b="1" i="0" dirty="0" err="1">
                <a:latin typeface="VNI-Times" pitchFamily="2" charset="0"/>
                <a:ea typeface="VNI-Trung Kien" pitchFamily="2" charset="0"/>
              </a:rPr>
              <a:t>ra</a:t>
            </a:r>
            <a:r>
              <a:rPr sz="2800" b="1" i="0" dirty="0">
                <a:latin typeface="VNI-Times" pitchFamily="2" charset="0"/>
                <a:ea typeface="VNI-Trung Kien" pitchFamily="2" charset="0"/>
              </a:rPr>
              <a:t> </a:t>
            </a:r>
            <a:r>
              <a:rPr sz="2800" b="1" i="0" dirty="0" err="1">
                <a:latin typeface="VNI-Times" pitchFamily="2" charset="0"/>
                <a:ea typeface="VNI-Trung Kien" pitchFamily="2" charset="0"/>
              </a:rPr>
              <a:t>ñöôïc</a:t>
            </a:r>
            <a:r>
              <a:rPr sz="2800" b="1" i="0" dirty="0">
                <a:latin typeface="VNI-Times" pitchFamily="2" charset="0"/>
                <a:ea typeface="VNI-Trung Kien" pitchFamily="2" charset="0"/>
              </a:rPr>
              <a:t> </a:t>
            </a:r>
            <a:r>
              <a:rPr sz="2800" b="1" i="0" dirty="0" err="1">
                <a:latin typeface="VNI-Times" pitchFamily="2" charset="0"/>
                <a:ea typeface="VNI-Trung Kien" pitchFamily="2" charset="0"/>
              </a:rPr>
              <a:t>keát</a:t>
            </a:r>
            <a:r>
              <a:rPr sz="2800" b="1" i="0" dirty="0">
                <a:latin typeface="VNI-Times" pitchFamily="2" charset="0"/>
                <a:ea typeface="VNI-Trung Kien" pitchFamily="2" charset="0"/>
              </a:rPr>
              <a:t> </a:t>
            </a:r>
            <a:r>
              <a:rPr sz="2800" b="1" i="0" dirty="0" err="1">
                <a:latin typeface="VNI-Times" pitchFamily="2" charset="0"/>
                <a:ea typeface="VNI-Trung Kien" pitchFamily="2" charset="0"/>
              </a:rPr>
              <a:t>luaän</a:t>
            </a:r>
            <a:r>
              <a:rPr sz="2800" b="1" i="0" dirty="0">
                <a:latin typeface="VNI-Times" pitchFamily="2" charset="0"/>
                <a:ea typeface="VNI-Trung Kien" pitchFamily="2" charset="0"/>
              </a:rPr>
              <a:t> </a:t>
            </a:r>
            <a:r>
              <a:rPr sz="2800" b="1" i="0" dirty="0" err="1">
                <a:latin typeface="VNI-Times" pitchFamily="2" charset="0"/>
                <a:ea typeface="VNI-Trung Kien" pitchFamily="2" charset="0"/>
              </a:rPr>
              <a:t>gì</a:t>
            </a:r>
            <a:r>
              <a:rPr sz="2800" b="1" i="0" dirty="0">
                <a:latin typeface="VNI-Times" pitchFamily="2" charset="0"/>
                <a:ea typeface="VNI-Trung Kien" pitchFamily="2" charset="0"/>
              </a:rPr>
              <a:t> </a:t>
            </a:r>
          </a:p>
        </p:txBody>
      </p:sp>
      <p:pic>
        <p:nvPicPr>
          <p:cNvPr id="13335" name="Picture 17" descr="h3"/>
          <p:cNvPicPr>
            <a:picLocks noChangeAspect="1"/>
          </p:cNvPicPr>
          <p:nvPr/>
        </p:nvPicPr>
        <p:blipFill>
          <a:blip r:embed="rId2"/>
          <a:stretch>
            <a:fillRect/>
          </a:stretch>
        </p:blipFill>
        <p:spPr>
          <a:xfrm>
            <a:off x="4629150" y="1219200"/>
            <a:ext cx="4572000" cy="3689350"/>
          </a:xfrm>
          <a:prstGeom prst="rect">
            <a:avLst/>
          </a:prstGeom>
          <a:noFill/>
          <a:ln w="9525">
            <a:noFill/>
          </a:ln>
        </p:spPr>
      </p:pic>
    </p:spTree>
    <p:extLst>
      <p:ext uri="{BB962C8B-B14F-4D97-AF65-F5344CB8AC3E}">
        <p14:creationId xmlns:p14="http://schemas.microsoft.com/office/powerpoint/2010/main" val="4054008739"/>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1932"/>
                                        </p:tgtEl>
                                        <p:attrNameLst>
                                          <p:attrName>style.visibility</p:attrName>
                                        </p:attrNameLst>
                                      </p:cBhvr>
                                      <p:to>
                                        <p:strVal val="visible"/>
                                      </p:to>
                                    </p:set>
                                    <p:anim calcmode="lin" valueType="num">
                                      <p:cBhvr>
                                        <p:cTn id="7" dur="1" fill="hold"/>
                                        <p:tgtEl>
                                          <p:spTgt spid="81932"/>
                                        </p:tgtEl>
                                      </p:cBhvr>
                                    </p:anim>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1933"/>
                                        </p:tgtEl>
                                        <p:attrNameLst>
                                          <p:attrName>style.visibility</p:attrName>
                                        </p:attrNameLst>
                                      </p:cBhvr>
                                      <p:to>
                                        <p:strVal val="visible"/>
                                      </p:to>
                                    </p:set>
                                    <p:animEffect transition="in" filter="box(out)">
                                      <p:cBhvr>
                                        <p:cTn id="12" dur="500"/>
                                        <p:tgtEl>
                                          <p:spTgt spid="8193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81934"/>
                                        </p:tgtEl>
                                        <p:attrNameLst>
                                          <p:attrName>style.visibility</p:attrName>
                                        </p:attrNameLst>
                                      </p:cBhvr>
                                      <p:to>
                                        <p:strVal val="visible"/>
                                      </p:to>
                                    </p:set>
                                    <p:animEffect transition="in" filter="box(out)">
                                      <p:cBhvr>
                                        <p:cTn id="17" dur="500"/>
                                        <p:tgtEl>
                                          <p:spTgt spid="81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2" grpId="0"/>
      <p:bldP spid="819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9050" y="21744"/>
            <a:ext cx="9144000" cy="6818861"/>
          </a:xfrm>
          <a:prstGeom prst="rect">
            <a:avLst/>
          </a:prstGeom>
          <a:solidFill>
            <a:srgbClr val="FFFFFF"/>
          </a:solidFill>
          <a:ln w="9525">
            <a:solidFill>
              <a:schemeClr val="tx1"/>
            </a:solidFill>
            <a:miter lim="800000"/>
          </a:ln>
          <a:scene3d>
            <a:camera prst="orthographicFront"/>
            <a:lightRig rig="threePt" dir="t"/>
          </a:scene3d>
          <a:sp3d>
            <a:bevelT w="114300" prst="artDeco"/>
          </a:sp3d>
        </p:spPr>
        <p:txBody>
          <a:bodyPr wrap="none" anchor="ctr"/>
          <a:lstStyle/>
          <a:p>
            <a:endParaRPr>
              <a:solidFill>
                <a:srgbClr val="3333CC"/>
              </a:solidFill>
              <a:latin typeface="Arial" panose="020B0604020202020204" pitchFamily="34" charset="0"/>
              <a:ea typeface="VNI-Trung Kien" pitchFamily="2" charset="0"/>
            </a:endParaRPr>
          </a:p>
        </p:txBody>
      </p:sp>
      <p:sp>
        <p:nvSpPr>
          <p:cNvPr id="14339" name="Rectangle 3"/>
          <p:cNvSpPr>
            <a:spLocks noChangeArrowheads="1"/>
          </p:cNvSpPr>
          <p:nvPr/>
        </p:nvSpPr>
        <p:spPr bwMode="auto">
          <a:xfrm>
            <a:off x="0" y="0"/>
            <a:ext cx="9144000" cy="761999"/>
          </a:xfrm>
          <a:prstGeom prst="rect">
            <a:avLst/>
          </a:prstGeom>
          <a:gradFill rotWithShape="1">
            <a:gsLst>
              <a:gs pos="0">
                <a:srgbClr val="FFA2A1"/>
              </a:gs>
              <a:gs pos="35001">
                <a:srgbClr val="FFBEBD"/>
              </a:gs>
              <a:gs pos="100000">
                <a:srgbClr val="FFE5E5"/>
              </a:gs>
            </a:gsLst>
            <a:lin ang="16200000" scaled="1"/>
          </a:gradFill>
          <a:ln w="9525" algn="ctr">
            <a:solidFill>
              <a:srgbClr val="BE4B48"/>
            </a:solidFill>
            <a:miter lim="800000"/>
          </a:ln>
          <a:effectLst>
            <a:outerShdw dist="20000" dir="5400000" rotWithShape="0">
              <a:srgbClr val="000000">
                <a:alpha val="37999"/>
              </a:srgbClr>
            </a:outerShdw>
          </a:effectLst>
          <a:scene3d>
            <a:camera prst="orthographicFront"/>
            <a:lightRig rig="threePt" dir="t"/>
          </a:scene3d>
          <a:sp3d>
            <a:bevelT w="114300" prst="artDeco"/>
          </a:sp3d>
        </p:spPr>
        <p:txBody>
          <a:bodyPr wrap="none" anchor="ctr"/>
          <a:lstStyle/>
          <a:p>
            <a:endParaRPr>
              <a:solidFill>
                <a:srgbClr val="3333CC"/>
              </a:solidFill>
              <a:latin typeface="Calibri" panose="020F0502020204030204" pitchFamily="34" charset="0"/>
              <a:ea typeface="VNI-Trung Kien" pitchFamily="2" charset="0"/>
            </a:endParaRPr>
          </a:p>
        </p:txBody>
      </p:sp>
      <p:sp>
        <p:nvSpPr>
          <p:cNvPr id="13324" name="Text Box 14"/>
          <p:cNvSpPr txBox="1"/>
          <p:nvPr/>
        </p:nvSpPr>
        <p:spPr>
          <a:xfrm>
            <a:off x="1828800" y="106363"/>
            <a:ext cx="4757737" cy="583565"/>
          </a:xfrm>
          <a:prstGeom prst="rect">
            <a:avLst/>
          </a:prstGeom>
          <a:noFill/>
          <a:ln w="9525">
            <a:noFill/>
          </a:ln>
        </p:spPr>
        <p:txBody>
          <a:bodyPr wrap="square">
            <a:spAutoFit/>
          </a:bodyPr>
          <a:lstStyle/>
          <a:p>
            <a:pPr algn="ctr"/>
            <a:r>
              <a:rPr sz="3200" b="1" i="0" dirty="0">
                <a:solidFill>
                  <a:srgbClr val="FF0000"/>
                </a:solidFill>
                <a:latin typeface="Times New Roman" pitchFamily="18" charset="0"/>
                <a:ea typeface="VNI-Trung Kien" pitchFamily="2" charset="0"/>
                <a:cs typeface="Times New Roman" pitchFamily="18" charset="0"/>
              </a:rPr>
              <a:t> </a:t>
            </a:r>
            <a:r>
              <a:rPr sz="3200" b="1" i="0" dirty="0" err="1">
                <a:solidFill>
                  <a:srgbClr val="FF0000"/>
                </a:solidFill>
                <a:latin typeface="Times New Roman" pitchFamily="18" charset="0"/>
                <a:ea typeface="VNI-Trung Kien" pitchFamily="2" charset="0"/>
                <a:cs typeface="Times New Roman" pitchFamily="18" charset="0"/>
              </a:rPr>
              <a:t>Bà</a:t>
            </a:r>
            <a:r>
              <a:rPr sz="3200" b="1" i="0" dirty="0" err="1">
                <a:solidFill>
                  <a:srgbClr val="FF0000"/>
                </a:solidFill>
                <a:latin typeface="Times New Roman" pitchFamily="18" charset="0"/>
                <a:cs typeface="Times New Roman" pitchFamily="18" charset="0"/>
              </a:rPr>
              <a:t>i</a:t>
            </a:r>
            <a:r>
              <a:rPr sz="3200" b="1" i="0" dirty="0">
                <a:solidFill>
                  <a:srgbClr val="FF0000"/>
                </a:solidFill>
                <a:latin typeface="Times New Roman" pitchFamily="18" charset="0"/>
                <a:ea typeface="VNI-Trung Kien" pitchFamily="2" charset="0"/>
                <a:cs typeface="Times New Roman" pitchFamily="18" charset="0"/>
              </a:rPr>
              <a:t> 27. LỰC ĐIỆN TỪ</a:t>
            </a:r>
          </a:p>
        </p:txBody>
      </p:sp>
      <p:sp>
        <p:nvSpPr>
          <p:cNvPr id="13325" name="Text Box 8"/>
          <p:cNvSpPr txBox="1"/>
          <p:nvPr/>
        </p:nvSpPr>
        <p:spPr>
          <a:xfrm>
            <a:off x="152400" y="838200"/>
            <a:ext cx="8610600" cy="523220"/>
          </a:xfrm>
          <a:prstGeom prst="rect">
            <a:avLst/>
          </a:prstGeom>
          <a:noFill/>
          <a:ln w="9525">
            <a:noFill/>
          </a:ln>
        </p:spPr>
        <p:txBody>
          <a:bodyPr wrap="square">
            <a:spAutoFit/>
          </a:bodyPr>
          <a:lstStyle/>
          <a:p>
            <a:pPr algn="l">
              <a:spcBef>
                <a:spcPct val="50000"/>
              </a:spcBef>
            </a:pPr>
            <a:r>
              <a:rPr sz="2800" b="1" i="0" u="sng" dirty="0">
                <a:solidFill>
                  <a:srgbClr val="3333CC"/>
                </a:solidFill>
                <a:latin typeface="Times New Roman" panose="02020603050405020304" pitchFamily="18" charset="0"/>
                <a:ea typeface="VNI-Trung Kien" pitchFamily="2" charset="0"/>
              </a:rPr>
              <a:t>I. </a:t>
            </a:r>
            <a:r>
              <a:rPr sz="2800" b="1" i="0" u="sng" dirty="0" err="1">
                <a:solidFill>
                  <a:srgbClr val="3333CC"/>
                </a:solidFill>
                <a:latin typeface="Times New Roman" panose="02020603050405020304" pitchFamily="18" charset="0"/>
                <a:ea typeface="VNI-Trung Kien" pitchFamily="2" charset="0"/>
              </a:rPr>
              <a:t>Tác</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dụng</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của</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từ</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trường</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lên</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dây</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dẫn</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có</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dòng</a:t>
            </a:r>
            <a:r>
              <a:rPr sz="2800" b="1" i="0" u="sng" dirty="0">
                <a:solidFill>
                  <a:srgbClr val="3333CC"/>
                </a:solidFill>
                <a:latin typeface="Times New Roman" panose="02020603050405020304" pitchFamily="18" charset="0"/>
                <a:ea typeface="VNI-Trung Kien" pitchFamily="2" charset="0"/>
              </a:rPr>
              <a:t> </a:t>
            </a:r>
            <a:r>
              <a:rPr sz="2800" b="1" i="0" u="sng" dirty="0" err="1">
                <a:solidFill>
                  <a:srgbClr val="3333CC"/>
                </a:solidFill>
                <a:latin typeface="Times New Roman" panose="02020603050405020304" pitchFamily="18" charset="0"/>
                <a:ea typeface="VNI-Trung Kien" pitchFamily="2" charset="0"/>
              </a:rPr>
              <a:t>điện</a:t>
            </a:r>
            <a:endParaRPr sz="2800" b="1" i="0" u="sng" dirty="0">
              <a:solidFill>
                <a:srgbClr val="3333CC"/>
              </a:solidFill>
              <a:latin typeface="Times New Roman" panose="02020603050405020304" pitchFamily="18" charset="0"/>
              <a:ea typeface="VNI-Trung Kien" pitchFamily="2" charset="0"/>
            </a:endParaRPr>
          </a:p>
        </p:txBody>
      </p:sp>
      <p:pic>
        <p:nvPicPr>
          <p:cNvPr id="13"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28600"/>
            <a:ext cx="7508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6"/>
          <p:cNvSpPr txBox="1"/>
          <p:nvPr/>
        </p:nvSpPr>
        <p:spPr>
          <a:xfrm>
            <a:off x="76200" y="1295400"/>
            <a:ext cx="8991600" cy="954107"/>
          </a:xfrm>
          <a:prstGeom prst="rect">
            <a:avLst/>
          </a:prstGeom>
          <a:noFill/>
          <a:ln w="9525">
            <a:noFill/>
          </a:ln>
        </p:spPr>
        <p:txBody>
          <a:bodyPr wrap="square">
            <a:spAutoFit/>
          </a:bodyPr>
          <a:lstStyle/>
          <a:p>
            <a:pPr algn="just">
              <a:spcBef>
                <a:spcPct val="50000"/>
              </a:spcBef>
            </a:pPr>
            <a:r>
              <a:rPr lang="en-US" sz="2800" i="0" dirty="0">
                <a:latin typeface="VNI-Times" pitchFamily="2" charset="0"/>
                <a:ea typeface="VNI-Trung Kien" pitchFamily="2" charset="0"/>
              </a:rPr>
              <a:t>+</a:t>
            </a:r>
            <a:r>
              <a:rPr sz="2800" i="0" dirty="0" err="1">
                <a:latin typeface="VNI-Times" pitchFamily="2" charset="0"/>
                <a:ea typeface="VNI-Trung Kien" pitchFamily="2" charset="0"/>
              </a:rPr>
              <a:t>Töø</a:t>
            </a:r>
            <a:r>
              <a:rPr sz="2800" i="0" dirty="0">
                <a:latin typeface="VNI-Times" pitchFamily="2" charset="0"/>
                <a:ea typeface="VNI-Trung Kien" pitchFamily="2" charset="0"/>
              </a:rPr>
              <a:t> </a:t>
            </a:r>
            <a:r>
              <a:rPr sz="2800" i="0" dirty="0" err="1">
                <a:latin typeface="VNI-Times" pitchFamily="2" charset="0"/>
                <a:ea typeface="VNI-Trung Kien" pitchFamily="2" charset="0"/>
              </a:rPr>
              <a:t>tröôøng</a:t>
            </a:r>
            <a:r>
              <a:rPr sz="2800" i="0" dirty="0">
                <a:latin typeface="VNI-Times" pitchFamily="2" charset="0"/>
                <a:ea typeface="VNI-Trung Kien" pitchFamily="2" charset="0"/>
              </a:rPr>
              <a:t> </a:t>
            </a:r>
            <a:r>
              <a:rPr sz="2800" i="0" dirty="0" err="1">
                <a:latin typeface="VNI-Times" pitchFamily="2" charset="0"/>
                <a:ea typeface="VNI-Trung Kien" pitchFamily="2" charset="0"/>
              </a:rPr>
              <a:t>taùc</a:t>
            </a:r>
            <a:r>
              <a:rPr sz="2800" i="0" dirty="0">
                <a:latin typeface="VNI-Times" pitchFamily="2" charset="0"/>
                <a:ea typeface="VNI-Trung Kien" pitchFamily="2" charset="0"/>
              </a:rPr>
              <a:t> </a:t>
            </a:r>
            <a:r>
              <a:rPr sz="2800" i="0" dirty="0" err="1">
                <a:latin typeface="VNI-Times" pitchFamily="2" charset="0"/>
                <a:ea typeface="VNI-Trung Kien" pitchFamily="2" charset="0"/>
              </a:rPr>
              <a:t>duïng</a:t>
            </a:r>
            <a:r>
              <a:rPr sz="2800" i="0" dirty="0">
                <a:latin typeface="VNI-Times" pitchFamily="2" charset="0"/>
                <a:ea typeface="VNI-Trung Kien" pitchFamily="2" charset="0"/>
              </a:rPr>
              <a:t> </a:t>
            </a:r>
            <a:r>
              <a:rPr sz="2800" i="0" dirty="0" err="1">
                <a:latin typeface="VNI-Times" pitchFamily="2" charset="0"/>
                <a:ea typeface="VNI-Trung Kien" pitchFamily="2" charset="0"/>
              </a:rPr>
              <a:t>löïc</a:t>
            </a:r>
            <a:r>
              <a:rPr sz="2800" dirty="0">
                <a:latin typeface="Arial" panose="020B0604020202020204" pitchFamily="34" charset="0"/>
                <a:ea typeface="VNI-Trung Kien" pitchFamily="2" charset="0"/>
              </a:rPr>
              <a:t> </a:t>
            </a:r>
            <a:r>
              <a:rPr sz="2800" i="0" dirty="0" err="1">
                <a:latin typeface="VNI-Times" pitchFamily="2" charset="0"/>
                <a:ea typeface="VNI-Trung Kien" pitchFamily="2" charset="0"/>
              </a:rPr>
              <a:t>leân</a:t>
            </a:r>
            <a:r>
              <a:rPr sz="2800" i="0" dirty="0">
                <a:latin typeface="VNI-Times" pitchFamily="2" charset="0"/>
                <a:ea typeface="VNI-Trung Kien" pitchFamily="2" charset="0"/>
              </a:rPr>
              <a:t> </a:t>
            </a:r>
            <a:r>
              <a:rPr sz="2800" i="0" dirty="0" err="1">
                <a:latin typeface="VNI-Times" pitchFamily="2" charset="0"/>
                <a:ea typeface="VNI-Trung Kien" pitchFamily="2" charset="0"/>
              </a:rPr>
              <a:t>ñoaïn</a:t>
            </a:r>
            <a:r>
              <a:rPr sz="2800" i="0" dirty="0">
                <a:latin typeface="VNI-Times" pitchFamily="2" charset="0"/>
                <a:ea typeface="VNI-Trung Kien" pitchFamily="2" charset="0"/>
              </a:rPr>
              <a:t> </a:t>
            </a:r>
            <a:r>
              <a:rPr sz="2800" i="0" dirty="0" err="1">
                <a:latin typeface="VNI-Times" pitchFamily="2" charset="0"/>
                <a:ea typeface="VNI-Trung Kien" pitchFamily="2" charset="0"/>
              </a:rPr>
              <a:t>daây</a:t>
            </a:r>
            <a:r>
              <a:rPr sz="2800" i="0" dirty="0">
                <a:latin typeface="VNI-Times" pitchFamily="2" charset="0"/>
                <a:ea typeface="VNI-Trung Kien" pitchFamily="2" charset="0"/>
              </a:rPr>
              <a:t> </a:t>
            </a:r>
            <a:r>
              <a:rPr sz="2800" i="0" dirty="0" err="1">
                <a:latin typeface="VNI-Times" pitchFamily="2" charset="0"/>
                <a:ea typeface="VNI-Trung Kien" pitchFamily="2" charset="0"/>
              </a:rPr>
              <a:t>daãn</a:t>
            </a:r>
            <a:r>
              <a:rPr sz="2800" i="0" dirty="0">
                <a:latin typeface="VNI-Times" pitchFamily="2" charset="0"/>
                <a:ea typeface="VNI-Trung Kien" pitchFamily="2" charset="0"/>
              </a:rPr>
              <a:t> AB </a:t>
            </a:r>
            <a:r>
              <a:rPr sz="2800" i="0" dirty="0" err="1">
                <a:latin typeface="VNI-Times" pitchFamily="2" charset="0"/>
                <a:ea typeface="VNI-Trung Kien" pitchFamily="2" charset="0"/>
              </a:rPr>
              <a:t>coù</a:t>
            </a:r>
            <a:r>
              <a:rPr sz="2800" i="0" dirty="0">
                <a:latin typeface="VNI-Times" pitchFamily="2" charset="0"/>
                <a:ea typeface="VNI-Trung Kien" pitchFamily="2" charset="0"/>
              </a:rPr>
              <a:t> </a:t>
            </a:r>
            <a:r>
              <a:rPr sz="2800" i="0" dirty="0" err="1">
                <a:latin typeface="VNI-Times" pitchFamily="2" charset="0"/>
                <a:ea typeface="VNI-Trung Kien" pitchFamily="2" charset="0"/>
              </a:rPr>
              <a:t>doøng</a:t>
            </a:r>
            <a:r>
              <a:rPr sz="2800" i="0" dirty="0">
                <a:latin typeface="VNI-Times" pitchFamily="2" charset="0"/>
                <a:ea typeface="VNI-Trung Kien" pitchFamily="2" charset="0"/>
              </a:rPr>
              <a:t> </a:t>
            </a:r>
            <a:r>
              <a:rPr sz="2800" i="0" dirty="0" err="1">
                <a:solidFill>
                  <a:srgbClr val="0000CC"/>
                </a:solidFill>
                <a:latin typeface="VNI-Times" pitchFamily="2" charset="0"/>
                <a:ea typeface="VNI-Trung Kien" pitchFamily="2" charset="0"/>
              </a:rPr>
              <a:t>ñieän</a:t>
            </a:r>
            <a:r>
              <a:rPr sz="2800" i="0" dirty="0">
                <a:solidFill>
                  <a:srgbClr val="0000CC"/>
                </a:solidFill>
                <a:latin typeface="VNI-Times" pitchFamily="2" charset="0"/>
                <a:ea typeface="VNI-Trung Kien" pitchFamily="2" charset="0"/>
              </a:rPr>
              <a:t> </a:t>
            </a:r>
            <a:r>
              <a:rPr sz="2800" i="0" dirty="0" err="1">
                <a:solidFill>
                  <a:srgbClr val="0000CC"/>
                </a:solidFill>
                <a:latin typeface="VNI-Times" pitchFamily="2" charset="0"/>
                <a:ea typeface="VNI-Trung Kien" pitchFamily="2" charset="0"/>
              </a:rPr>
              <a:t>chaïy</a:t>
            </a:r>
            <a:r>
              <a:rPr sz="2800" i="0" dirty="0">
                <a:solidFill>
                  <a:srgbClr val="0000CC"/>
                </a:solidFill>
                <a:latin typeface="VNI-Times" pitchFamily="2" charset="0"/>
                <a:ea typeface="VNI-Trung Kien" pitchFamily="2" charset="0"/>
              </a:rPr>
              <a:t> qua </a:t>
            </a:r>
            <a:r>
              <a:rPr sz="2800" i="0" dirty="0" err="1">
                <a:solidFill>
                  <a:srgbClr val="0000CC"/>
                </a:solidFill>
                <a:latin typeface="VNI-Times" pitchFamily="2" charset="0"/>
                <a:ea typeface="VNI-Trung Kien" pitchFamily="2" charset="0"/>
              </a:rPr>
              <a:t>ñaët</a:t>
            </a:r>
            <a:r>
              <a:rPr sz="2800" i="0" dirty="0">
                <a:solidFill>
                  <a:srgbClr val="0000CC"/>
                </a:solidFill>
                <a:latin typeface="VNI-Times" pitchFamily="2" charset="0"/>
                <a:ea typeface="VNI-Trung Kien" pitchFamily="2" charset="0"/>
              </a:rPr>
              <a:t> </a:t>
            </a:r>
            <a:r>
              <a:rPr sz="2800" i="0" dirty="0" err="1">
                <a:solidFill>
                  <a:srgbClr val="0000CC"/>
                </a:solidFill>
                <a:latin typeface="VNI-Times" pitchFamily="2" charset="0"/>
                <a:ea typeface="VNI-Trung Kien" pitchFamily="2" charset="0"/>
              </a:rPr>
              <a:t>trong</a:t>
            </a:r>
            <a:r>
              <a:rPr sz="2800" i="0" dirty="0">
                <a:solidFill>
                  <a:srgbClr val="0000CC"/>
                </a:solidFill>
                <a:latin typeface="VNI-Times" pitchFamily="2" charset="0"/>
                <a:ea typeface="VNI-Trung Kien" pitchFamily="2" charset="0"/>
              </a:rPr>
              <a:t> </a:t>
            </a:r>
            <a:r>
              <a:rPr sz="2800" i="0" dirty="0" err="1">
                <a:solidFill>
                  <a:srgbClr val="0000CC"/>
                </a:solidFill>
                <a:latin typeface="VNI-Times" pitchFamily="2" charset="0"/>
                <a:ea typeface="VNI-Trung Kien" pitchFamily="2" charset="0"/>
              </a:rPr>
              <a:t>töø</a:t>
            </a:r>
            <a:r>
              <a:rPr sz="2800" i="0" dirty="0">
                <a:solidFill>
                  <a:srgbClr val="0000CC"/>
                </a:solidFill>
                <a:latin typeface="VNI-Times" pitchFamily="2" charset="0"/>
                <a:ea typeface="VNI-Trung Kien" pitchFamily="2" charset="0"/>
              </a:rPr>
              <a:t> </a:t>
            </a:r>
            <a:r>
              <a:rPr sz="2800" i="0" dirty="0" err="1">
                <a:solidFill>
                  <a:srgbClr val="0000CC"/>
                </a:solidFill>
                <a:latin typeface="VNI-Times" pitchFamily="2" charset="0"/>
                <a:ea typeface="VNI-Trung Kien" pitchFamily="2" charset="0"/>
              </a:rPr>
              <a:t>tröôøng</a:t>
            </a:r>
            <a:r>
              <a:rPr sz="2800" i="0" dirty="0">
                <a:solidFill>
                  <a:srgbClr val="0000CC"/>
                </a:solidFill>
                <a:latin typeface="VNI-Times" pitchFamily="2" charset="0"/>
                <a:ea typeface="VNI-Trung Kien" pitchFamily="2" charset="0"/>
              </a:rPr>
              <a:t>. </a:t>
            </a:r>
            <a:r>
              <a:rPr sz="2800" i="0" dirty="0" err="1">
                <a:solidFill>
                  <a:srgbClr val="0000CC"/>
                </a:solidFill>
                <a:latin typeface="Times New Roman" panose="02020603050405020304" pitchFamily="18" charset="0"/>
                <a:ea typeface="VNI-Trung Kien" pitchFamily="2" charset="0"/>
              </a:rPr>
              <a:t>Lực</a:t>
            </a:r>
            <a:r>
              <a:rPr sz="2800" i="0" dirty="0">
                <a:solidFill>
                  <a:srgbClr val="0000CC"/>
                </a:solidFill>
                <a:latin typeface="Times New Roman" panose="02020603050405020304" pitchFamily="18" charset="0"/>
                <a:ea typeface="VNI-Trung Kien" pitchFamily="2" charset="0"/>
              </a:rPr>
              <a:t> </a:t>
            </a:r>
            <a:r>
              <a:rPr sz="2800" i="0" dirty="0" err="1">
                <a:solidFill>
                  <a:srgbClr val="0000CC"/>
                </a:solidFill>
                <a:latin typeface="Times New Roman" panose="02020603050405020304" pitchFamily="18" charset="0"/>
                <a:ea typeface="VNI-Trung Kien" pitchFamily="2" charset="0"/>
              </a:rPr>
              <a:t>đó</a:t>
            </a:r>
            <a:r>
              <a:rPr sz="2800" i="0" dirty="0">
                <a:solidFill>
                  <a:srgbClr val="0000CC"/>
                </a:solidFill>
                <a:latin typeface="Times New Roman" panose="02020603050405020304" pitchFamily="18" charset="0"/>
                <a:ea typeface="VNI-Trung Kien" pitchFamily="2" charset="0"/>
              </a:rPr>
              <a:t> </a:t>
            </a:r>
            <a:r>
              <a:rPr sz="2800" i="0" dirty="0" err="1">
                <a:solidFill>
                  <a:srgbClr val="0000CC"/>
                </a:solidFill>
                <a:latin typeface="Times New Roman" panose="02020603050405020304" pitchFamily="18" charset="0"/>
                <a:ea typeface="VNI-Trung Kien" pitchFamily="2" charset="0"/>
              </a:rPr>
              <a:t>gọi</a:t>
            </a:r>
            <a:r>
              <a:rPr sz="2800" i="0" dirty="0">
                <a:solidFill>
                  <a:srgbClr val="0000CC"/>
                </a:solidFill>
                <a:latin typeface="Times New Roman" panose="02020603050405020304" pitchFamily="18" charset="0"/>
                <a:ea typeface="VNI-Trung Kien" pitchFamily="2" charset="0"/>
              </a:rPr>
              <a:t> </a:t>
            </a:r>
            <a:r>
              <a:rPr sz="2800" i="0" dirty="0" err="1">
                <a:solidFill>
                  <a:srgbClr val="0000CC"/>
                </a:solidFill>
                <a:latin typeface="Times New Roman" panose="02020603050405020304" pitchFamily="18" charset="0"/>
                <a:ea typeface="VNI-Trung Kien" pitchFamily="2" charset="0"/>
              </a:rPr>
              <a:t>là</a:t>
            </a:r>
            <a:r>
              <a:rPr sz="2800" i="0" dirty="0">
                <a:solidFill>
                  <a:srgbClr val="0000CC"/>
                </a:solidFill>
                <a:latin typeface="Times New Roman" panose="02020603050405020304" pitchFamily="18" charset="0"/>
                <a:ea typeface="VNI-Trung Kien" pitchFamily="2" charset="0"/>
              </a:rPr>
              <a:t> </a:t>
            </a:r>
            <a:r>
              <a:rPr sz="2800" i="0" dirty="0" err="1">
                <a:solidFill>
                  <a:srgbClr val="0000CC"/>
                </a:solidFill>
                <a:latin typeface="Times New Roman" panose="02020603050405020304" pitchFamily="18" charset="0"/>
                <a:ea typeface="VNI-Trung Kien" pitchFamily="2" charset="0"/>
              </a:rPr>
              <a:t>lực</a:t>
            </a:r>
            <a:r>
              <a:rPr sz="2800" i="0" dirty="0">
                <a:solidFill>
                  <a:srgbClr val="0000CC"/>
                </a:solidFill>
                <a:latin typeface="Times New Roman" panose="02020603050405020304" pitchFamily="18" charset="0"/>
                <a:ea typeface="VNI-Trung Kien" pitchFamily="2" charset="0"/>
              </a:rPr>
              <a:t> </a:t>
            </a:r>
            <a:r>
              <a:rPr sz="2800" i="0" dirty="0" err="1">
                <a:solidFill>
                  <a:srgbClr val="0000CC"/>
                </a:solidFill>
                <a:latin typeface="Times New Roman" panose="02020603050405020304" pitchFamily="18" charset="0"/>
                <a:ea typeface="VNI-Trung Kien" pitchFamily="2" charset="0"/>
              </a:rPr>
              <a:t>điện</a:t>
            </a:r>
            <a:r>
              <a:rPr sz="2800" i="0" dirty="0">
                <a:solidFill>
                  <a:srgbClr val="0000CC"/>
                </a:solidFill>
                <a:latin typeface="Times New Roman" panose="02020603050405020304" pitchFamily="18" charset="0"/>
                <a:ea typeface="VNI-Trung Kien" pitchFamily="2" charset="0"/>
              </a:rPr>
              <a:t> </a:t>
            </a:r>
            <a:r>
              <a:rPr sz="2800" i="0" dirty="0" err="1">
                <a:solidFill>
                  <a:srgbClr val="0000CC"/>
                </a:solidFill>
                <a:latin typeface="Times New Roman" panose="02020603050405020304" pitchFamily="18" charset="0"/>
                <a:ea typeface="VNI-Trung Kien" pitchFamily="2" charset="0"/>
              </a:rPr>
              <a:t>từ</a:t>
            </a:r>
            <a:r>
              <a:rPr sz="2800" i="0" dirty="0">
                <a:solidFill>
                  <a:srgbClr val="0000CC"/>
                </a:solidFill>
                <a:latin typeface="Times New Roman" panose="02020603050405020304" pitchFamily="18" charset="0"/>
                <a:ea typeface="VNI-Trung Kien" pitchFamily="2" charset="0"/>
              </a:rPr>
              <a:t>.</a:t>
            </a:r>
          </a:p>
        </p:txBody>
      </p:sp>
    </p:spTree>
    <p:extLst>
      <p:ext uri="{BB962C8B-B14F-4D97-AF65-F5344CB8AC3E}">
        <p14:creationId xmlns:p14="http://schemas.microsoft.com/office/powerpoint/2010/main" val="3439438181"/>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ou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3" name="Subtitle 103442"/>
          <p:cNvSpPr>
            <a:spLocks noGrp="1"/>
          </p:cNvSpPr>
          <p:nvPr>
            <p:ph type="subTitle" idx="1"/>
          </p:nvPr>
        </p:nvSpPr>
        <p:spPr>
          <a:xfrm>
            <a:off x="200025" y="228600"/>
            <a:ext cx="8763000" cy="6400800"/>
          </a:xfrm>
          <a:ln>
            <a:solidFill>
              <a:schemeClr val="hlink"/>
            </a:solidFill>
            <a:miter/>
          </a:ln>
        </p:spPr>
        <p:txBody>
          <a:bodyPr/>
          <a:lstStyle/>
          <a:p>
            <a:pPr algn="l">
              <a:buNone/>
            </a:pPr>
            <a:r>
              <a:rPr sz="4400" b="1" err="1">
                <a:latin typeface="Times New Roman" panose="02020603050405020304" pitchFamily="18" charset="0"/>
                <a:ea typeface="+mn-ea"/>
                <a:cs typeface="+mn-cs"/>
              </a:rPr>
              <a:t>Trả lời câu hỏi nêu ra ở đầu bài</a:t>
            </a:r>
            <a:r>
              <a:rPr sz="4400" b="1">
                <a:latin typeface="Times New Roman" panose="02020603050405020304" pitchFamily="18" charset="0"/>
                <a:ea typeface="+mn-ea"/>
                <a:cs typeface="+mn-cs"/>
              </a:rPr>
              <a:t>:</a:t>
            </a:r>
          </a:p>
          <a:p>
            <a:pPr algn="l">
              <a:buNone/>
            </a:pPr>
            <a:r>
              <a:rPr>
                <a:latin typeface="+mn-lt"/>
                <a:ea typeface="+mn-ea"/>
                <a:cs typeface="+mn-cs"/>
              </a:rPr>
              <a:t> </a:t>
            </a:r>
            <a:r>
              <a:rPr b="1" err="1">
                <a:solidFill>
                  <a:srgbClr val="0000FF"/>
                </a:solidFill>
                <a:latin typeface="Times New Roman" panose="02020603050405020304" pitchFamily="18" charset="0"/>
                <a:ea typeface="+mn-ea"/>
                <a:cs typeface="+mn-cs"/>
              </a:rPr>
              <a:t>? Dòng điện tác dụng lực từ lên kim nam châm, vậy ngược lại nam châm có tác dụng lực từ lên dòng điện hay không</a:t>
            </a:r>
            <a:r>
              <a:rPr b="1">
                <a:solidFill>
                  <a:srgbClr val="0000FF"/>
                </a:solidFill>
                <a:latin typeface="Times New Roman" panose="02020603050405020304" pitchFamily="18" charset="0"/>
                <a:ea typeface="+mn-ea"/>
                <a:cs typeface="+mn-cs"/>
              </a:rPr>
              <a:t>.</a:t>
            </a:r>
          </a:p>
          <a:p>
            <a:pPr algn="l">
              <a:buNone/>
            </a:pPr>
            <a:r>
              <a:rPr sz="4000" b="1" err="1">
                <a:solidFill>
                  <a:srgbClr val="D60093"/>
                </a:solidFill>
                <a:latin typeface="Times New Roman" panose="02020603050405020304" pitchFamily="18" charset="0"/>
                <a:ea typeface="+mn-ea"/>
                <a:cs typeface="+mn-cs"/>
              </a:rPr>
              <a:t>- Dòng điện tác dụng lực từ lên kim nam châm</a:t>
            </a:r>
            <a:r>
              <a:rPr sz="4400">
                <a:solidFill>
                  <a:srgbClr val="D60093"/>
                </a:solidFill>
                <a:latin typeface="Times New Roman" panose="02020603050405020304" pitchFamily="18" charset="0"/>
                <a:ea typeface="+mn-ea"/>
                <a:cs typeface="+mn-cs"/>
              </a:rPr>
              <a:t> </a:t>
            </a:r>
            <a:r>
              <a:rPr err="1">
                <a:latin typeface="Times New Roman" panose="02020603050405020304" pitchFamily="18" charset="0"/>
                <a:ea typeface="+mn-ea"/>
                <a:cs typeface="+mn-cs"/>
              </a:rPr>
              <a:t>(thí nghiệm Ơ- xtét</a:t>
            </a:r>
            <a:r>
              <a:rPr>
                <a:latin typeface="Times New Roman" panose="02020603050405020304" pitchFamily="18" charset="0"/>
                <a:ea typeface="+mn-ea"/>
                <a:cs typeface="+mn-cs"/>
              </a:rPr>
              <a:t>: H22.1-sgk/61).</a:t>
            </a:r>
          </a:p>
          <a:p>
            <a:pPr algn="l">
              <a:buChar char="-"/>
            </a:pPr>
            <a:r>
              <a:rPr sz="4400">
                <a:solidFill>
                  <a:srgbClr val="D60093"/>
                </a:solidFill>
                <a:latin typeface="Times New Roman" panose="02020603050405020304" pitchFamily="18" charset="0"/>
                <a:ea typeface="+mn-ea"/>
                <a:cs typeface="+mn-cs"/>
              </a:rPr>
              <a:t> </a:t>
            </a:r>
            <a:r>
              <a:rPr sz="4000" b="1" err="1">
                <a:solidFill>
                  <a:srgbClr val="D60093"/>
                </a:solidFill>
                <a:latin typeface="Times New Roman" panose="02020603050405020304" pitchFamily="18" charset="0"/>
                <a:ea typeface="+mn-ea"/>
                <a:cs typeface="+mn-cs"/>
              </a:rPr>
              <a:t>Ngược lại nam châm cũng tác dụng lực từ lên dây dẫn có dòng điện đặt trong từ trường của nó</a:t>
            </a:r>
            <a:r>
              <a:rPr sz="4400">
                <a:solidFill>
                  <a:srgbClr val="D60093"/>
                </a:solidFill>
                <a:latin typeface="Times New Roman" panose="02020603050405020304" pitchFamily="18" charset="0"/>
                <a:ea typeface="+mn-ea"/>
                <a:cs typeface="+mn-cs"/>
              </a:rPr>
              <a:t> </a:t>
            </a:r>
            <a:r>
              <a:rPr err="1">
                <a:latin typeface="Times New Roman" panose="02020603050405020304" pitchFamily="18" charset="0"/>
                <a:ea typeface="+mn-ea"/>
                <a:cs typeface="+mn-cs"/>
              </a:rPr>
              <a:t>(thí nghiệm</a:t>
            </a:r>
            <a:r>
              <a:rPr>
                <a:latin typeface="Times New Roman" panose="02020603050405020304" pitchFamily="18" charset="0"/>
                <a:ea typeface="+mn-ea"/>
                <a:cs typeface="+mn-cs"/>
              </a:rPr>
              <a:t>: H27.1- sgk/73) </a:t>
            </a:r>
            <a:r>
              <a:rPr sz="4000" b="1" err="1">
                <a:solidFill>
                  <a:srgbClr val="0000FF"/>
                </a:solidFill>
                <a:latin typeface="Times New Roman" panose="02020603050405020304" pitchFamily="18" charset="0"/>
                <a:ea typeface="+mn-ea"/>
                <a:cs typeface="+mn-cs"/>
              </a:rPr>
              <a:t>-&gt;Lực đó gọi là lực điện từ</a:t>
            </a:r>
            <a:r>
              <a:rPr sz="4000" b="1">
                <a:solidFill>
                  <a:srgbClr val="0000FF"/>
                </a:solidFill>
                <a:latin typeface="Times New Roman" panose="02020603050405020304" pitchFamily="18" charset="0"/>
                <a:ea typeface="+mn-ea"/>
                <a:cs typeface="+mn-cs"/>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3443">
                                            <p:bg/>
                                          </p:spTgt>
                                        </p:tgtEl>
                                        <p:attrNameLst>
                                          <p:attrName>style.visibility</p:attrName>
                                        </p:attrNameLst>
                                      </p:cBhvr>
                                      <p:to>
                                        <p:strVal val="visible"/>
                                      </p:to>
                                    </p:set>
                                    <p:anim calcmode="lin" valueType="num">
                                      <p:cBhvr>
                                        <p:cTn id="7" dur="500" fill="hold"/>
                                        <p:tgtEl>
                                          <p:spTgt spid="103443">
                                            <p:bg/>
                                          </p:spTgt>
                                        </p:tgtEl>
                                        <p:attrNameLst>
                                          <p:attrName>ppt_w</p:attrName>
                                        </p:attrNameLst>
                                      </p:cBhvr>
                                      <p:tavLst>
                                        <p:tav tm="0">
                                          <p:val>
                                            <p:fltVal val="0"/>
                                          </p:val>
                                        </p:tav>
                                        <p:tav tm="100000">
                                          <p:val>
                                            <p:strVal val="#ppt_w"/>
                                          </p:val>
                                        </p:tav>
                                      </p:tavLst>
                                    </p:anim>
                                    <p:anim calcmode="lin" valueType="num">
                                      <p:cBhvr>
                                        <p:cTn id="8" dur="500" fill="hold"/>
                                        <p:tgtEl>
                                          <p:spTgt spid="103443">
                                            <p:bg/>
                                          </p:spTgt>
                                        </p:tgtEl>
                                        <p:attrNameLst>
                                          <p:attrName>ppt_h</p:attrName>
                                        </p:attrNameLst>
                                      </p:cBhvr>
                                      <p:tavLst>
                                        <p:tav tm="0">
                                          <p:val>
                                            <p:fltVal val="0"/>
                                          </p:val>
                                        </p:tav>
                                        <p:tav tm="100000">
                                          <p:val>
                                            <p:strVal val="#ppt_h"/>
                                          </p:val>
                                        </p:tav>
                                      </p:tavLst>
                                    </p:anim>
                                    <p:animEffect transition="in" filter="fade">
                                      <p:cBhvr>
                                        <p:cTn id="9" dur="500"/>
                                        <p:tgtEl>
                                          <p:spTgt spid="10344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3443">
                                            <p:txEl>
                                              <p:pRg st="0" end="0"/>
                                            </p:txEl>
                                          </p:spTgt>
                                        </p:tgtEl>
                                        <p:attrNameLst>
                                          <p:attrName>style.visibility</p:attrName>
                                        </p:attrNameLst>
                                      </p:cBhvr>
                                      <p:to>
                                        <p:strVal val="visible"/>
                                      </p:to>
                                    </p:set>
                                    <p:anim calcmode="lin" valueType="num">
                                      <p:cBhvr>
                                        <p:cTn id="14" dur="500" fill="hold"/>
                                        <p:tgtEl>
                                          <p:spTgt spid="10344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344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0344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3443">
                                            <p:txEl>
                                              <p:pRg st="1" end="1"/>
                                            </p:txEl>
                                          </p:spTgt>
                                        </p:tgtEl>
                                        <p:attrNameLst>
                                          <p:attrName>style.visibility</p:attrName>
                                        </p:attrNameLst>
                                      </p:cBhvr>
                                      <p:to>
                                        <p:strVal val="visible"/>
                                      </p:to>
                                    </p:set>
                                    <p:anim calcmode="lin" valueType="num">
                                      <p:cBhvr>
                                        <p:cTn id="21" dur="500" fill="hold"/>
                                        <p:tgtEl>
                                          <p:spTgt spid="10344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344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0344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3443">
                                            <p:txEl>
                                              <p:pRg st="2" end="2"/>
                                            </p:txEl>
                                          </p:spTgt>
                                        </p:tgtEl>
                                        <p:attrNameLst>
                                          <p:attrName>style.visibility</p:attrName>
                                        </p:attrNameLst>
                                      </p:cBhvr>
                                      <p:to>
                                        <p:strVal val="visible"/>
                                      </p:to>
                                    </p:set>
                                    <p:anim calcmode="lin" valueType="num">
                                      <p:cBhvr>
                                        <p:cTn id="28" dur="500" fill="hold"/>
                                        <p:tgtEl>
                                          <p:spTgt spid="10344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344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0344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3443">
                                            <p:txEl>
                                              <p:pRg st="3" end="3"/>
                                            </p:txEl>
                                          </p:spTgt>
                                        </p:tgtEl>
                                        <p:attrNameLst>
                                          <p:attrName>style.visibility</p:attrName>
                                        </p:attrNameLst>
                                      </p:cBhvr>
                                      <p:to>
                                        <p:strVal val="visible"/>
                                      </p:to>
                                    </p:set>
                                    <p:anim calcmode="lin" valueType="num">
                                      <p:cBhvr>
                                        <p:cTn id="35" dur="500" fill="hold"/>
                                        <p:tgtEl>
                                          <p:spTgt spid="10344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0344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103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4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51" name="Picture 19" descr="h3"/>
          <p:cNvPicPr>
            <a:picLocks noChangeAspect="1"/>
          </p:cNvPicPr>
          <p:nvPr/>
        </p:nvPicPr>
        <p:blipFill>
          <a:blip r:embed="rId2"/>
          <a:stretch>
            <a:fillRect/>
          </a:stretch>
        </p:blipFill>
        <p:spPr>
          <a:xfrm>
            <a:off x="2590800" y="1263650"/>
            <a:ext cx="4572000" cy="3689350"/>
          </a:xfrm>
          <a:prstGeom prst="rect">
            <a:avLst/>
          </a:prstGeom>
          <a:noFill/>
          <a:ln w="9525">
            <a:noFill/>
          </a:ln>
        </p:spPr>
      </p:pic>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6" descr="H2"/>
          <p:cNvPicPr>
            <a:picLocks noChangeAspect="1"/>
          </p:cNvPicPr>
          <p:nvPr/>
        </p:nvPicPr>
        <p:blipFill>
          <a:blip r:embed="rId2"/>
          <a:stretch>
            <a:fillRect/>
          </a:stretch>
        </p:blipFill>
        <p:spPr>
          <a:xfrm>
            <a:off x="3336925" y="3348038"/>
            <a:ext cx="4924425" cy="3400425"/>
          </a:xfrm>
          <a:prstGeom prst="rect">
            <a:avLst/>
          </a:prstGeom>
          <a:noFill/>
          <a:ln w="9525">
            <a:noFill/>
          </a:ln>
        </p:spPr>
      </p:pic>
      <p:sp>
        <p:nvSpPr>
          <p:cNvPr id="15363" name="Rectangle 3"/>
          <p:cNvSpPr/>
          <p:nvPr/>
        </p:nvSpPr>
        <p:spPr>
          <a:xfrm>
            <a:off x="304800" y="5770563"/>
            <a:ext cx="2743200" cy="1651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364" name="Rectangle 4"/>
          <p:cNvSpPr/>
          <p:nvPr/>
        </p:nvSpPr>
        <p:spPr>
          <a:xfrm>
            <a:off x="304800" y="3916363"/>
            <a:ext cx="2743200" cy="1854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365" name="Rectangle 5"/>
          <p:cNvSpPr/>
          <p:nvPr/>
        </p:nvSpPr>
        <p:spPr>
          <a:xfrm>
            <a:off x="411163" y="3998913"/>
            <a:ext cx="2530475" cy="15541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366" name="Oval 6"/>
          <p:cNvSpPr/>
          <p:nvPr/>
        </p:nvSpPr>
        <p:spPr>
          <a:xfrm>
            <a:off x="1624013" y="5607050"/>
            <a:ext cx="104775" cy="109538"/>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83975" name="Line 7"/>
          <p:cNvSpPr/>
          <p:nvPr/>
        </p:nvSpPr>
        <p:spPr>
          <a:xfrm flipH="1" flipV="1">
            <a:off x="685800" y="4953000"/>
            <a:ext cx="1925638" cy="1087438"/>
          </a:xfrm>
          <a:prstGeom prst="line">
            <a:avLst/>
          </a:prstGeom>
          <a:ln w="76200" cap="flat" cmpd="sng">
            <a:solidFill>
              <a:schemeClr val="tx1"/>
            </a:solidFill>
            <a:prstDash val="solid"/>
            <a:headEnd type="none" w="med" len="med"/>
            <a:tailEnd type="triangle" w="med" len="med"/>
          </a:ln>
        </p:spPr>
      </p:sp>
      <p:sp>
        <p:nvSpPr>
          <p:cNvPr id="15368" name="Freeform 8"/>
          <p:cNvSpPr/>
          <p:nvPr/>
        </p:nvSpPr>
        <p:spPr>
          <a:xfrm>
            <a:off x="493713" y="4443413"/>
            <a:ext cx="2295525" cy="304800"/>
          </a:xfrm>
          <a:custGeom>
            <a:avLst/>
            <a:gdLst>
              <a:gd name="txL" fmla="*/ 0 w 4176"/>
              <a:gd name="txT" fmla="*/ 0 h 536"/>
              <a:gd name="txR" fmla="*/ 4176 w 4176"/>
              <a:gd name="txB" fmla="*/ 536 h 536"/>
            </a:gdLst>
            <a:ahLst/>
            <a:cxnLst>
              <a:cxn ang="0">
                <a:pos x="0" y="2147483647"/>
              </a:cxn>
              <a:cxn ang="0">
                <a:pos x="2147483647" y="2147483647"/>
              </a:cxn>
              <a:cxn ang="0">
                <a:pos x="2147483647" y="2147483647"/>
              </a:cxn>
              <a:cxn ang="0">
                <a:pos x="2147483647" y="2147483647"/>
              </a:cxn>
              <a:cxn ang="0">
                <a:pos x="2147483647" y="2147483647"/>
              </a:cxn>
            </a:cxnLst>
            <a:rect l="txL" t="txT" r="txR" b="txB"/>
            <a:pathLst>
              <a:path w="4176" h="536">
                <a:moveTo>
                  <a:pt x="0" y="536"/>
                </a:moveTo>
                <a:cubicBezTo>
                  <a:pt x="292" y="364"/>
                  <a:pt x="584" y="192"/>
                  <a:pt x="1008" y="104"/>
                </a:cubicBezTo>
                <a:cubicBezTo>
                  <a:pt x="1432" y="16"/>
                  <a:pt x="2120" y="0"/>
                  <a:pt x="2544" y="8"/>
                </a:cubicBezTo>
                <a:cubicBezTo>
                  <a:pt x="2968" y="16"/>
                  <a:pt x="3280" y="80"/>
                  <a:pt x="3552" y="152"/>
                </a:cubicBezTo>
                <a:cubicBezTo>
                  <a:pt x="3824" y="224"/>
                  <a:pt x="4072" y="392"/>
                  <a:pt x="4176" y="440"/>
                </a:cubicBezTo>
              </a:path>
            </a:pathLst>
          </a:custGeom>
          <a:noFill/>
          <a:ln w="76200" cap="flat" cmpd="sng">
            <a:solidFill>
              <a:schemeClr val="tx1"/>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5369" name="Line 9"/>
          <p:cNvSpPr/>
          <p:nvPr/>
        </p:nvSpPr>
        <p:spPr>
          <a:xfrm flipV="1">
            <a:off x="1654175" y="4224338"/>
            <a:ext cx="0" cy="190500"/>
          </a:xfrm>
          <a:prstGeom prst="line">
            <a:avLst/>
          </a:prstGeom>
          <a:ln w="57150" cap="flat" cmpd="sng">
            <a:solidFill>
              <a:schemeClr val="tx1"/>
            </a:solidFill>
            <a:prstDash val="solid"/>
            <a:headEnd type="none" w="med" len="med"/>
            <a:tailEnd type="none" w="med" len="med"/>
          </a:ln>
        </p:spPr>
      </p:sp>
      <p:sp>
        <p:nvSpPr>
          <p:cNvPr id="15370" name="Line 10"/>
          <p:cNvSpPr/>
          <p:nvPr/>
        </p:nvSpPr>
        <p:spPr>
          <a:xfrm flipV="1">
            <a:off x="2235200" y="4278313"/>
            <a:ext cx="52388" cy="163512"/>
          </a:xfrm>
          <a:prstGeom prst="line">
            <a:avLst/>
          </a:prstGeom>
          <a:ln w="57150" cap="flat" cmpd="sng">
            <a:solidFill>
              <a:schemeClr val="tx1"/>
            </a:solidFill>
            <a:prstDash val="solid"/>
            <a:headEnd type="none" w="med" len="med"/>
            <a:tailEnd type="none" w="med" len="med"/>
          </a:ln>
        </p:spPr>
      </p:sp>
      <p:sp>
        <p:nvSpPr>
          <p:cNvPr id="15371" name="Line 11"/>
          <p:cNvSpPr/>
          <p:nvPr/>
        </p:nvSpPr>
        <p:spPr>
          <a:xfrm flipV="1">
            <a:off x="1522413" y="4305300"/>
            <a:ext cx="0" cy="109538"/>
          </a:xfrm>
          <a:prstGeom prst="line">
            <a:avLst/>
          </a:prstGeom>
          <a:ln w="9525" cap="flat" cmpd="sng">
            <a:solidFill>
              <a:schemeClr val="tx1"/>
            </a:solidFill>
            <a:prstDash val="solid"/>
            <a:headEnd type="none" w="med" len="med"/>
            <a:tailEnd type="none" w="med" len="med"/>
          </a:ln>
        </p:spPr>
      </p:sp>
      <p:sp>
        <p:nvSpPr>
          <p:cNvPr id="15372" name="Line 12"/>
          <p:cNvSpPr/>
          <p:nvPr/>
        </p:nvSpPr>
        <p:spPr>
          <a:xfrm flipV="1">
            <a:off x="2459038" y="4387850"/>
            <a:ext cx="25400" cy="107950"/>
          </a:xfrm>
          <a:prstGeom prst="line">
            <a:avLst/>
          </a:prstGeom>
          <a:ln w="9525" cap="flat" cmpd="sng">
            <a:solidFill>
              <a:schemeClr val="tx1"/>
            </a:solidFill>
            <a:prstDash val="solid"/>
            <a:headEnd type="none" w="med" len="med"/>
            <a:tailEnd type="none" w="med" len="med"/>
          </a:ln>
        </p:spPr>
      </p:sp>
      <p:sp>
        <p:nvSpPr>
          <p:cNvPr id="15373" name="Line 13"/>
          <p:cNvSpPr/>
          <p:nvPr/>
        </p:nvSpPr>
        <p:spPr>
          <a:xfrm flipH="1" flipV="1">
            <a:off x="1020763" y="4278313"/>
            <a:ext cx="53975" cy="190500"/>
          </a:xfrm>
          <a:prstGeom prst="line">
            <a:avLst/>
          </a:prstGeom>
          <a:ln w="57150" cap="flat" cmpd="sng">
            <a:solidFill>
              <a:schemeClr val="tx1"/>
            </a:solidFill>
            <a:prstDash val="solid"/>
            <a:headEnd type="none" w="med" len="med"/>
            <a:tailEnd type="none" w="med" len="med"/>
          </a:ln>
        </p:spPr>
      </p:sp>
      <p:sp>
        <p:nvSpPr>
          <p:cNvPr id="15374" name="Line 14"/>
          <p:cNvSpPr/>
          <p:nvPr/>
        </p:nvSpPr>
        <p:spPr>
          <a:xfrm flipV="1">
            <a:off x="1776413" y="4305300"/>
            <a:ext cx="0" cy="109538"/>
          </a:xfrm>
          <a:prstGeom prst="line">
            <a:avLst/>
          </a:prstGeom>
          <a:ln w="9525" cap="flat" cmpd="sng">
            <a:solidFill>
              <a:schemeClr val="tx1"/>
            </a:solidFill>
            <a:prstDash val="solid"/>
            <a:headEnd type="none" w="med" len="med"/>
            <a:tailEnd type="none" w="med" len="med"/>
          </a:ln>
        </p:spPr>
      </p:sp>
      <p:sp>
        <p:nvSpPr>
          <p:cNvPr id="15375" name="Line 15"/>
          <p:cNvSpPr/>
          <p:nvPr/>
        </p:nvSpPr>
        <p:spPr>
          <a:xfrm flipV="1">
            <a:off x="1903413" y="4305300"/>
            <a:ext cx="0" cy="109538"/>
          </a:xfrm>
          <a:prstGeom prst="line">
            <a:avLst/>
          </a:prstGeom>
          <a:ln w="9525" cap="flat" cmpd="sng">
            <a:solidFill>
              <a:schemeClr val="tx1"/>
            </a:solidFill>
            <a:prstDash val="solid"/>
            <a:headEnd type="none" w="med" len="med"/>
            <a:tailEnd type="none" w="med" len="med"/>
          </a:ln>
        </p:spPr>
      </p:sp>
      <p:sp>
        <p:nvSpPr>
          <p:cNvPr id="15376" name="Line 16"/>
          <p:cNvSpPr/>
          <p:nvPr/>
        </p:nvSpPr>
        <p:spPr>
          <a:xfrm flipV="1">
            <a:off x="2024063" y="4305300"/>
            <a:ext cx="0" cy="109538"/>
          </a:xfrm>
          <a:prstGeom prst="line">
            <a:avLst/>
          </a:prstGeom>
          <a:ln w="9525" cap="flat" cmpd="sng">
            <a:solidFill>
              <a:schemeClr val="tx1"/>
            </a:solidFill>
            <a:prstDash val="solid"/>
            <a:headEnd type="none" w="med" len="med"/>
            <a:tailEnd type="none" w="med" len="med"/>
          </a:ln>
        </p:spPr>
      </p:sp>
      <p:sp>
        <p:nvSpPr>
          <p:cNvPr id="15377" name="Line 17"/>
          <p:cNvSpPr/>
          <p:nvPr/>
        </p:nvSpPr>
        <p:spPr>
          <a:xfrm flipV="1">
            <a:off x="2130425" y="4305300"/>
            <a:ext cx="25400" cy="109538"/>
          </a:xfrm>
          <a:prstGeom prst="line">
            <a:avLst/>
          </a:prstGeom>
          <a:ln w="9525" cap="flat" cmpd="sng">
            <a:solidFill>
              <a:schemeClr val="tx1"/>
            </a:solidFill>
            <a:prstDash val="solid"/>
            <a:headEnd type="none" w="med" len="med"/>
            <a:tailEnd type="none" w="med" len="med"/>
          </a:ln>
        </p:spPr>
      </p:sp>
      <p:sp>
        <p:nvSpPr>
          <p:cNvPr id="15378" name="Line 18"/>
          <p:cNvSpPr/>
          <p:nvPr/>
        </p:nvSpPr>
        <p:spPr>
          <a:xfrm flipV="1">
            <a:off x="2789238" y="4522788"/>
            <a:ext cx="104775" cy="120650"/>
          </a:xfrm>
          <a:prstGeom prst="line">
            <a:avLst/>
          </a:prstGeom>
          <a:ln w="57150" cap="flat" cmpd="sng">
            <a:solidFill>
              <a:schemeClr val="tx1"/>
            </a:solidFill>
            <a:prstDash val="solid"/>
            <a:headEnd type="none" w="med" len="med"/>
            <a:tailEnd type="none" w="med" len="med"/>
          </a:ln>
        </p:spPr>
      </p:sp>
      <p:sp>
        <p:nvSpPr>
          <p:cNvPr id="15379" name="Line 19"/>
          <p:cNvSpPr/>
          <p:nvPr/>
        </p:nvSpPr>
        <p:spPr>
          <a:xfrm flipV="1">
            <a:off x="2339975" y="4359275"/>
            <a:ext cx="26988" cy="109538"/>
          </a:xfrm>
          <a:prstGeom prst="line">
            <a:avLst/>
          </a:prstGeom>
          <a:ln w="9525" cap="flat" cmpd="sng">
            <a:solidFill>
              <a:schemeClr val="tx1"/>
            </a:solidFill>
            <a:prstDash val="solid"/>
            <a:headEnd type="none" w="med" len="med"/>
            <a:tailEnd type="none" w="med" len="med"/>
          </a:ln>
        </p:spPr>
      </p:sp>
      <p:sp>
        <p:nvSpPr>
          <p:cNvPr id="15380" name="Line 20"/>
          <p:cNvSpPr/>
          <p:nvPr/>
        </p:nvSpPr>
        <p:spPr>
          <a:xfrm flipV="1">
            <a:off x="2570163" y="4414838"/>
            <a:ext cx="33337" cy="107950"/>
          </a:xfrm>
          <a:prstGeom prst="line">
            <a:avLst/>
          </a:prstGeom>
          <a:ln w="9525" cap="flat" cmpd="sng">
            <a:solidFill>
              <a:schemeClr val="tx1"/>
            </a:solidFill>
            <a:prstDash val="solid"/>
            <a:headEnd type="none" w="med" len="med"/>
            <a:tailEnd type="none" w="med" len="med"/>
          </a:ln>
        </p:spPr>
      </p:sp>
      <p:sp>
        <p:nvSpPr>
          <p:cNvPr id="15381" name="Line 21"/>
          <p:cNvSpPr/>
          <p:nvPr/>
        </p:nvSpPr>
        <p:spPr>
          <a:xfrm flipV="1">
            <a:off x="2682875" y="4468813"/>
            <a:ext cx="53975" cy="109537"/>
          </a:xfrm>
          <a:prstGeom prst="line">
            <a:avLst/>
          </a:prstGeom>
          <a:ln w="9525" cap="flat" cmpd="sng">
            <a:solidFill>
              <a:schemeClr val="tx1"/>
            </a:solidFill>
            <a:prstDash val="solid"/>
            <a:headEnd type="none" w="med" len="med"/>
            <a:tailEnd type="none" w="med" len="med"/>
          </a:ln>
        </p:spPr>
      </p:sp>
      <p:sp>
        <p:nvSpPr>
          <p:cNvPr id="15382" name="Line 22"/>
          <p:cNvSpPr/>
          <p:nvPr/>
        </p:nvSpPr>
        <p:spPr>
          <a:xfrm flipH="1" flipV="1">
            <a:off x="915988" y="4359275"/>
            <a:ext cx="25400" cy="136525"/>
          </a:xfrm>
          <a:prstGeom prst="line">
            <a:avLst/>
          </a:prstGeom>
          <a:ln w="9525" cap="flat" cmpd="sng">
            <a:solidFill>
              <a:schemeClr val="tx1"/>
            </a:solidFill>
            <a:prstDash val="solid"/>
            <a:headEnd type="none" w="med" len="med"/>
            <a:tailEnd type="none" w="med" len="med"/>
          </a:ln>
        </p:spPr>
      </p:sp>
      <p:sp>
        <p:nvSpPr>
          <p:cNvPr id="15383" name="Line 23"/>
          <p:cNvSpPr/>
          <p:nvPr/>
        </p:nvSpPr>
        <p:spPr>
          <a:xfrm flipH="1" flipV="1">
            <a:off x="811213" y="4414838"/>
            <a:ext cx="25400" cy="107950"/>
          </a:xfrm>
          <a:prstGeom prst="line">
            <a:avLst/>
          </a:prstGeom>
          <a:ln w="9525" cap="flat" cmpd="sng">
            <a:solidFill>
              <a:schemeClr val="tx1"/>
            </a:solidFill>
            <a:prstDash val="solid"/>
            <a:headEnd type="none" w="med" len="med"/>
            <a:tailEnd type="none" w="med" len="med"/>
          </a:ln>
        </p:spPr>
      </p:sp>
      <p:sp>
        <p:nvSpPr>
          <p:cNvPr id="15384" name="Line 24"/>
          <p:cNvSpPr/>
          <p:nvPr/>
        </p:nvSpPr>
        <p:spPr>
          <a:xfrm flipH="1" flipV="1">
            <a:off x="677863" y="4468813"/>
            <a:ext cx="52387" cy="109537"/>
          </a:xfrm>
          <a:prstGeom prst="line">
            <a:avLst/>
          </a:prstGeom>
          <a:ln w="9525" cap="flat" cmpd="sng">
            <a:solidFill>
              <a:schemeClr val="tx1"/>
            </a:solidFill>
            <a:prstDash val="solid"/>
            <a:headEnd type="none" w="med" len="med"/>
            <a:tailEnd type="none" w="med" len="med"/>
          </a:ln>
        </p:spPr>
      </p:sp>
      <p:sp>
        <p:nvSpPr>
          <p:cNvPr id="15385" name="Line 25"/>
          <p:cNvSpPr/>
          <p:nvPr/>
        </p:nvSpPr>
        <p:spPr>
          <a:xfrm flipH="1" flipV="1">
            <a:off x="546100" y="4549775"/>
            <a:ext cx="52388" cy="109538"/>
          </a:xfrm>
          <a:prstGeom prst="line">
            <a:avLst/>
          </a:prstGeom>
          <a:ln w="9525" cap="flat" cmpd="sng">
            <a:solidFill>
              <a:schemeClr val="tx1"/>
            </a:solidFill>
            <a:prstDash val="solid"/>
            <a:headEnd type="none" w="med" len="med"/>
            <a:tailEnd type="none" w="med" len="med"/>
          </a:ln>
        </p:spPr>
      </p:sp>
      <p:sp>
        <p:nvSpPr>
          <p:cNvPr id="15386" name="Line 26"/>
          <p:cNvSpPr/>
          <p:nvPr/>
        </p:nvSpPr>
        <p:spPr>
          <a:xfrm flipH="1" flipV="1">
            <a:off x="414338" y="4578350"/>
            <a:ext cx="79375" cy="136525"/>
          </a:xfrm>
          <a:prstGeom prst="line">
            <a:avLst/>
          </a:prstGeom>
          <a:ln w="57150" cap="flat" cmpd="sng">
            <a:solidFill>
              <a:schemeClr val="tx1"/>
            </a:solidFill>
            <a:prstDash val="solid"/>
            <a:headEnd type="none" w="med" len="med"/>
            <a:tailEnd type="none" w="med" len="med"/>
          </a:ln>
        </p:spPr>
      </p:sp>
      <p:sp>
        <p:nvSpPr>
          <p:cNvPr id="15387" name="Line 27"/>
          <p:cNvSpPr/>
          <p:nvPr/>
        </p:nvSpPr>
        <p:spPr>
          <a:xfrm flipH="1" flipV="1">
            <a:off x="1179513" y="4332288"/>
            <a:ext cx="11112" cy="111125"/>
          </a:xfrm>
          <a:prstGeom prst="line">
            <a:avLst/>
          </a:prstGeom>
          <a:ln w="9525" cap="flat" cmpd="sng">
            <a:solidFill>
              <a:schemeClr val="tx1"/>
            </a:solidFill>
            <a:prstDash val="solid"/>
            <a:headEnd type="none" w="med" len="med"/>
            <a:tailEnd type="none" w="med" len="med"/>
          </a:ln>
        </p:spPr>
      </p:sp>
      <p:sp>
        <p:nvSpPr>
          <p:cNvPr id="15388" name="Line 28"/>
          <p:cNvSpPr/>
          <p:nvPr/>
        </p:nvSpPr>
        <p:spPr>
          <a:xfrm flipH="1" flipV="1">
            <a:off x="1296988" y="4305300"/>
            <a:ext cx="11112" cy="109538"/>
          </a:xfrm>
          <a:prstGeom prst="line">
            <a:avLst/>
          </a:prstGeom>
          <a:ln w="9525" cap="flat" cmpd="sng">
            <a:solidFill>
              <a:schemeClr val="tx1"/>
            </a:solidFill>
            <a:prstDash val="solid"/>
            <a:headEnd type="none" w="med" len="med"/>
            <a:tailEnd type="none" w="med" len="med"/>
          </a:ln>
        </p:spPr>
      </p:sp>
      <p:sp>
        <p:nvSpPr>
          <p:cNvPr id="15389" name="Line 29"/>
          <p:cNvSpPr/>
          <p:nvPr/>
        </p:nvSpPr>
        <p:spPr>
          <a:xfrm flipV="1">
            <a:off x="1417638" y="4305300"/>
            <a:ext cx="0" cy="109538"/>
          </a:xfrm>
          <a:prstGeom prst="line">
            <a:avLst/>
          </a:prstGeom>
          <a:ln w="9525" cap="flat" cmpd="sng">
            <a:solidFill>
              <a:schemeClr val="tx1"/>
            </a:solidFill>
            <a:prstDash val="solid"/>
            <a:headEnd type="none" w="med" len="med"/>
            <a:tailEnd type="none" w="med" len="med"/>
          </a:ln>
        </p:spPr>
      </p:sp>
      <p:sp>
        <p:nvSpPr>
          <p:cNvPr id="15390" name="Text Box 30"/>
          <p:cNvSpPr txBox="1"/>
          <p:nvPr/>
        </p:nvSpPr>
        <p:spPr>
          <a:xfrm>
            <a:off x="1477963" y="3848100"/>
            <a:ext cx="219075" cy="584200"/>
          </a:xfrm>
          <a:prstGeom prst="rect">
            <a:avLst/>
          </a:prstGeom>
          <a:noFill/>
          <a:ln w="9525">
            <a:noFill/>
          </a:ln>
        </p:spPr>
        <p:txBody>
          <a:bodyPr>
            <a:spAutoFit/>
          </a:bodyPr>
          <a:lstStyle/>
          <a:p>
            <a:pPr algn="l">
              <a:spcBef>
                <a:spcPct val="50000"/>
              </a:spcBef>
            </a:pPr>
            <a:r>
              <a:rPr sz="3200" i="0">
                <a:latin typeface=".VnTime" panose="020B7200000000000000" pitchFamily="34" charset="0"/>
                <a:ea typeface="VNI-Trung Kien" pitchFamily="2" charset="0"/>
              </a:rPr>
              <a:t>2</a:t>
            </a:r>
          </a:p>
        </p:txBody>
      </p:sp>
      <p:sp>
        <p:nvSpPr>
          <p:cNvPr id="15391" name="Text Box 31"/>
          <p:cNvSpPr txBox="1"/>
          <p:nvPr/>
        </p:nvSpPr>
        <p:spPr>
          <a:xfrm>
            <a:off x="317500" y="3983038"/>
            <a:ext cx="219075" cy="646112"/>
          </a:xfrm>
          <a:prstGeom prst="rect">
            <a:avLst/>
          </a:prstGeom>
          <a:noFill/>
          <a:ln w="9525">
            <a:noFill/>
          </a:ln>
        </p:spPr>
        <p:txBody>
          <a:bodyPr>
            <a:spAutoFit/>
          </a:bodyPr>
          <a:lstStyle/>
          <a:p>
            <a:pPr algn="l">
              <a:spcBef>
                <a:spcPct val="50000"/>
              </a:spcBef>
            </a:pPr>
            <a:r>
              <a:rPr sz="3600" i="0">
                <a:latin typeface=".VnTime" panose="020B7200000000000000" pitchFamily="34" charset="0"/>
                <a:ea typeface="VNI-Trung Kien" pitchFamily="2" charset="0"/>
              </a:rPr>
              <a:t>0</a:t>
            </a:r>
          </a:p>
        </p:txBody>
      </p:sp>
      <p:sp>
        <p:nvSpPr>
          <p:cNvPr id="15392" name="Text Box 32"/>
          <p:cNvSpPr txBox="1"/>
          <p:nvPr/>
        </p:nvSpPr>
        <p:spPr>
          <a:xfrm>
            <a:off x="792163" y="3856038"/>
            <a:ext cx="222250" cy="584200"/>
          </a:xfrm>
          <a:prstGeom prst="rect">
            <a:avLst/>
          </a:prstGeom>
          <a:noFill/>
          <a:ln w="9525">
            <a:noFill/>
          </a:ln>
        </p:spPr>
        <p:txBody>
          <a:bodyPr>
            <a:spAutoFit/>
          </a:bodyPr>
          <a:lstStyle/>
          <a:p>
            <a:pPr algn="l">
              <a:spcBef>
                <a:spcPct val="50000"/>
              </a:spcBef>
            </a:pPr>
            <a:r>
              <a:rPr sz="3200" i="0">
                <a:latin typeface=".VnTime" panose="020B7200000000000000" pitchFamily="34" charset="0"/>
                <a:ea typeface="VNI-Trung Kien" pitchFamily="2" charset="0"/>
              </a:rPr>
              <a:t>1</a:t>
            </a:r>
          </a:p>
        </p:txBody>
      </p:sp>
      <p:sp>
        <p:nvSpPr>
          <p:cNvPr id="15393" name="Text Box 33"/>
          <p:cNvSpPr txBox="1"/>
          <p:nvPr/>
        </p:nvSpPr>
        <p:spPr>
          <a:xfrm>
            <a:off x="2130425" y="3833813"/>
            <a:ext cx="220663" cy="584200"/>
          </a:xfrm>
          <a:prstGeom prst="rect">
            <a:avLst/>
          </a:prstGeom>
          <a:noFill/>
          <a:ln w="9525">
            <a:noFill/>
          </a:ln>
        </p:spPr>
        <p:txBody>
          <a:bodyPr>
            <a:spAutoFit/>
          </a:bodyPr>
          <a:lstStyle/>
          <a:p>
            <a:pPr algn="l">
              <a:spcBef>
                <a:spcPct val="50000"/>
              </a:spcBef>
            </a:pPr>
            <a:r>
              <a:rPr sz="3200" i="0">
                <a:latin typeface=".VnTime" panose="020B7200000000000000" pitchFamily="34" charset="0"/>
                <a:ea typeface="VNI-Trung Kien" pitchFamily="2" charset="0"/>
              </a:rPr>
              <a:t>3</a:t>
            </a:r>
          </a:p>
        </p:txBody>
      </p:sp>
      <p:sp>
        <p:nvSpPr>
          <p:cNvPr id="15394" name="Text Box 34"/>
          <p:cNvSpPr txBox="1"/>
          <p:nvPr/>
        </p:nvSpPr>
        <p:spPr>
          <a:xfrm>
            <a:off x="2638425" y="3871913"/>
            <a:ext cx="220663" cy="646112"/>
          </a:xfrm>
          <a:prstGeom prst="rect">
            <a:avLst/>
          </a:prstGeom>
          <a:noFill/>
          <a:ln w="9525">
            <a:noFill/>
          </a:ln>
        </p:spPr>
        <p:txBody>
          <a:bodyPr>
            <a:spAutoFit/>
          </a:bodyPr>
          <a:lstStyle/>
          <a:p>
            <a:pPr algn="l">
              <a:spcBef>
                <a:spcPct val="50000"/>
              </a:spcBef>
            </a:pPr>
            <a:r>
              <a:rPr sz="3600" i="0">
                <a:latin typeface=".VnTime" panose="020B7200000000000000" pitchFamily="34" charset="0"/>
                <a:ea typeface="VNI-Trung Kien" pitchFamily="2" charset="0"/>
              </a:rPr>
              <a:t>4</a:t>
            </a:r>
          </a:p>
        </p:txBody>
      </p:sp>
      <p:sp>
        <p:nvSpPr>
          <p:cNvPr id="15395" name="Text Box 35"/>
          <p:cNvSpPr txBox="1"/>
          <p:nvPr/>
        </p:nvSpPr>
        <p:spPr>
          <a:xfrm>
            <a:off x="1384300" y="4373563"/>
            <a:ext cx="222250" cy="646112"/>
          </a:xfrm>
          <a:prstGeom prst="rect">
            <a:avLst/>
          </a:prstGeom>
          <a:noFill/>
          <a:ln w="9525">
            <a:noFill/>
          </a:ln>
        </p:spPr>
        <p:txBody>
          <a:bodyPr>
            <a:spAutoFit/>
          </a:bodyPr>
          <a:lstStyle/>
          <a:p>
            <a:pPr algn="l">
              <a:spcBef>
                <a:spcPct val="50000"/>
              </a:spcBef>
            </a:pPr>
            <a:r>
              <a:rPr sz="3600" i="0">
                <a:latin typeface=".VnTime" panose="020B7200000000000000" pitchFamily="34" charset="0"/>
                <a:ea typeface="VNI-Trung Kien" pitchFamily="2" charset="0"/>
              </a:rPr>
              <a:t>A</a:t>
            </a:r>
          </a:p>
        </p:txBody>
      </p:sp>
      <p:sp>
        <p:nvSpPr>
          <p:cNvPr id="15396" name="Rectangle 36"/>
          <p:cNvSpPr/>
          <p:nvPr/>
        </p:nvSpPr>
        <p:spPr>
          <a:xfrm>
            <a:off x="304800" y="5562600"/>
            <a:ext cx="2743200" cy="990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397" name="Line 37"/>
          <p:cNvSpPr/>
          <p:nvPr/>
        </p:nvSpPr>
        <p:spPr>
          <a:xfrm>
            <a:off x="304800" y="6142038"/>
            <a:ext cx="2743200" cy="0"/>
          </a:xfrm>
          <a:prstGeom prst="line">
            <a:avLst/>
          </a:prstGeom>
          <a:ln w="9525" cap="flat" cmpd="sng">
            <a:solidFill>
              <a:schemeClr val="tx1"/>
            </a:solidFill>
            <a:prstDash val="solid"/>
            <a:headEnd type="none" w="med" len="med"/>
            <a:tailEnd type="none" w="med" len="med"/>
          </a:ln>
        </p:spPr>
      </p:sp>
      <p:sp>
        <p:nvSpPr>
          <p:cNvPr id="15398" name="Line 38"/>
          <p:cNvSpPr/>
          <p:nvPr/>
        </p:nvSpPr>
        <p:spPr>
          <a:xfrm>
            <a:off x="304800" y="5986463"/>
            <a:ext cx="2743200" cy="0"/>
          </a:xfrm>
          <a:prstGeom prst="line">
            <a:avLst/>
          </a:prstGeom>
          <a:ln w="9525" cap="flat" cmpd="sng">
            <a:solidFill>
              <a:schemeClr val="tx1"/>
            </a:solidFill>
            <a:prstDash val="solid"/>
            <a:headEnd type="none" w="med" len="med"/>
            <a:tailEnd type="none" w="med" len="med"/>
          </a:ln>
        </p:spPr>
      </p:sp>
      <p:sp>
        <p:nvSpPr>
          <p:cNvPr id="15399" name="Oval 39"/>
          <p:cNvSpPr/>
          <p:nvPr/>
        </p:nvSpPr>
        <p:spPr>
          <a:xfrm>
            <a:off x="1589088" y="5624513"/>
            <a:ext cx="349250" cy="25876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400" name="Rectangle 40"/>
          <p:cNvSpPr/>
          <p:nvPr/>
        </p:nvSpPr>
        <p:spPr>
          <a:xfrm>
            <a:off x="596900" y="3657600"/>
            <a:ext cx="582613" cy="2587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a:r>
              <a:rPr sz="3600" i="0">
                <a:latin typeface=".VnTime" panose="020B7200000000000000" pitchFamily="34" charset="0"/>
                <a:ea typeface="VNI-Trung Kien" pitchFamily="2" charset="0"/>
              </a:rPr>
              <a:t>+</a:t>
            </a:r>
          </a:p>
        </p:txBody>
      </p:sp>
      <p:sp>
        <p:nvSpPr>
          <p:cNvPr id="15401" name="Rectangle 41"/>
          <p:cNvSpPr/>
          <p:nvPr/>
        </p:nvSpPr>
        <p:spPr>
          <a:xfrm>
            <a:off x="2055813" y="3657600"/>
            <a:ext cx="584200" cy="2587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a:r>
              <a:rPr sz="3600" b="1" i="0">
                <a:latin typeface=".VnTime" panose="020B7200000000000000" pitchFamily="34" charset="0"/>
                <a:ea typeface="VNI-Trung Kien" pitchFamily="2" charset="0"/>
              </a:rPr>
              <a:t>-</a:t>
            </a:r>
          </a:p>
        </p:txBody>
      </p:sp>
      <p:grpSp>
        <p:nvGrpSpPr>
          <p:cNvPr id="15402" name="Group 42"/>
          <p:cNvGrpSpPr/>
          <p:nvPr/>
        </p:nvGrpSpPr>
        <p:grpSpPr>
          <a:xfrm>
            <a:off x="1500188" y="762000"/>
            <a:ext cx="1624012" cy="762000"/>
            <a:chOff x="240" y="3600"/>
            <a:chExt cx="1023" cy="480"/>
          </a:xfrm>
        </p:grpSpPr>
        <p:sp>
          <p:nvSpPr>
            <p:cNvPr id="15454" name="Rectangle 43"/>
            <p:cNvSpPr/>
            <p:nvPr/>
          </p:nvSpPr>
          <p:spPr>
            <a:xfrm>
              <a:off x="240" y="3714"/>
              <a:ext cx="96" cy="240"/>
            </a:xfrm>
            <a:prstGeom prst="rect">
              <a:avLst/>
            </a:prstGeom>
            <a:solidFill>
              <a:srgbClr val="FF9999"/>
            </a:solidFill>
            <a:ln w="2857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455" name="Rectangle 44"/>
            <p:cNvSpPr/>
            <p:nvPr/>
          </p:nvSpPr>
          <p:spPr>
            <a:xfrm>
              <a:off x="351" y="3600"/>
              <a:ext cx="912" cy="480"/>
            </a:xfrm>
            <a:prstGeom prst="rect">
              <a:avLst/>
            </a:prstGeom>
            <a:solidFill>
              <a:srgbClr val="FF9999"/>
            </a:solidFill>
            <a:ln w="28575" cap="flat" cmpd="sng">
              <a:solidFill>
                <a:schemeClr val="tx1"/>
              </a:solidFill>
              <a:prstDash val="solid"/>
              <a:miter/>
              <a:headEnd type="none" w="med" len="med"/>
              <a:tailEnd type="none" w="med" len="med"/>
            </a:ln>
          </p:spPr>
          <p:txBody>
            <a:bodyPr wrap="none" anchor="ctr"/>
            <a:lstStyle/>
            <a:p>
              <a:pPr algn="ctr"/>
              <a:r>
                <a:rPr sz="3600" b="1" i="0">
                  <a:solidFill>
                    <a:schemeClr val="tx2"/>
                  </a:solidFill>
                  <a:latin typeface="Times New Roman" panose="02020603050405020304" pitchFamily="18" charset="0"/>
                  <a:ea typeface="VNI-Trung Kien" pitchFamily="2" charset="0"/>
                </a:rPr>
                <a:t>+      -</a:t>
              </a:r>
            </a:p>
          </p:txBody>
        </p:sp>
      </p:grpSp>
      <p:sp>
        <p:nvSpPr>
          <p:cNvPr id="15403" name="Rectangle 45"/>
          <p:cNvSpPr/>
          <p:nvPr/>
        </p:nvSpPr>
        <p:spPr>
          <a:xfrm>
            <a:off x="5410200" y="381000"/>
            <a:ext cx="152400" cy="609600"/>
          </a:xfrm>
          <a:prstGeom prst="rect">
            <a:avLst/>
          </a:prstGeom>
          <a:solidFill>
            <a:srgbClr val="0066FF"/>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grpSp>
        <p:nvGrpSpPr>
          <p:cNvPr id="3" name="Group 47"/>
          <p:cNvGrpSpPr/>
          <p:nvPr/>
        </p:nvGrpSpPr>
        <p:grpSpPr>
          <a:xfrm rot="6125800">
            <a:off x="588963" y="1908175"/>
            <a:ext cx="590550" cy="153988"/>
            <a:chOff x="2496" y="1938"/>
            <a:chExt cx="372" cy="222"/>
          </a:xfrm>
        </p:grpSpPr>
        <p:sp>
          <p:nvSpPr>
            <p:cNvPr id="15452" name="Rectangle 48"/>
            <p:cNvSpPr/>
            <p:nvPr/>
          </p:nvSpPr>
          <p:spPr>
            <a:xfrm rot="8718290">
              <a:off x="2496" y="2064"/>
              <a:ext cx="372" cy="96"/>
            </a:xfrm>
            <a:prstGeom prst="rect">
              <a:avLst/>
            </a:prstGeom>
            <a:solidFill>
              <a:srgbClr val="CC3300"/>
            </a:solidFill>
            <a:ln w="9525" cap="flat" cmpd="sng">
              <a:solidFill>
                <a:schemeClr val="tx1"/>
              </a:solidFill>
              <a:prstDash val="solid"/>
              <a:miter/>
              <a:headEnd type="none" w="med" len="med"/>
              <a:tailEnd type="none" w="med" len="med"/>
            </a:ln>
          </p:spPr>
          <p:txBody>
            <a:bodyPr vert="eaVert" wrap="none" anchor="ctr"/>
            <a:lstStyle/>
            <a:p>
              <a:pPr algn="ctr"/>
              <a:endParaRPr i="0">
                <a:latin typeface=".VnTime" panose="020B7200000000000000" pitchFamily="34" charset="0"/>
                <a:ea typeface="VNI-Trung Kien" pitchFamily="2" charset="0"/>
              </a:endParaRPr>
            </a:p>
          </p:txBody>
        </p:sp>
        <p:sp>
          <p:nvSpPr>
            <p:cNvPr id="15453" name="Rectangle 49"/>
            <p:cNvSpPr/>
            <p:nvPr/>
          </p:nvSpPr>
          <p:spPr>
            <a:xfrm rot="-2029325">
              <a:off x="2676" y="1938"/>
              <a:ext cx="51" cy="96"/>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grpSp>
      <p:sp>
        <p:nvSpPr>
          <p:cNvPr id="15405" name="Rectangle 50"/>
          <p:cNvSpPr/>
          <p:nvPr/>
        </p:nvSpPr>
        <p:spPr>
          <a:xfrm rot="5266436">
            <a:off x="522288" y="1458913"/>
            <a:ext cx="174625" cy="457200"/>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406" name="Rectangle 51"/>
          <p:cNvSpPr/>
          <p:nvPr/>
        </p:nvSpPr>
        <p:spPr>
          <a:xfrm rot="5266436">
            <a:off x="-71437" y="1916113"/>
            <a:ext cx="1066800" cy="163512"/>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407" name="Rectangle 52"/>
          <p:cNvSpPr/>
          <p:nvPr/>
        </p:nvSpPr>
        <p:spPr>
          <a:xfrm rot="5266436">
            <a:off x="608013" y="2135188"/>
            <a:ext cx="155575" cy="304800"/>
          </a:xfrm>
          <a:prstGeom prst="rect">
            <a:avLst/>
          </a:prstGeom>
          <a:solidFill>
            <a:schemeClr val="tx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408" name="Text Box 53"/>
          <p:cNvSpPr txBox="1"/>
          <p:nvPr/>
        </p:nvSpPr>
        <p:spPr>
          <a:xfrm>
            <a:off x="990600" y="1604963"/>
            <a:ext cx="457200" cy="584200"/>
          </a:xfrm>
          <a:prstGeom prst="rect">
            <a:avLst/>
          </a:prstGeom>
          <a:noFill/>
          <a:ln w="9525">
            <a:noFill/>
          </a:ln>
        </p:spPr>
        <p:txBody>
          <a:bodyPr>
            <a:spAutoFit/>
          </a:bodyPr>
          <a:lstStyle/>
          <a:p>
            <a:pPr algn="l">
              <a:spcBef>
                <a:spcPct val="50000"/>
              </a:spcBef>
            </a:pPr>
            <a:r>
              <a:rPr sz="3200" b="1" i="0">
                <a:latin typeface=".VnTime" panose="020B7200000000000000" pitchFamily="34" charset="0"/>
                <a:ea typeface="VNI-Trung Kien" pitchFamily="2" charset="0"/>
              </a:rPr>
              <a:t>K</a:t>
            </a:r>
          </a:p>
        </p:txBody>
      </p:sp>
      <p:grpSp>
        <p:nvGrpSpPr>
          <p:cNvPr id="15409" name="Group 56"/>
          <p:cNvGrpSpPr/>
          <p:nvPr/>
        </p:nvGrpSpPr>
        <p:grpSpPr>
          <a:xfrm>
            <a:off x="4278313" y="0"/>
            <a:ext cx="2438400" cy="1905000"/>
            <a:chOff x="3072" y="96"/>
            <a:chExt cx="1536" cy="1200"/>
          </a:xfrm>
        </p:grpSpPr>
        <p:grpSp>
          <p:nvGrpSpPr>
            <p:cNvPr id="15437" name="Group 57"/>
            <p:cNvGrpSpPr/>
            <p:nvPr/>
          </p:nvGrpSpPr>
          <p:grpSpPr>
            <a:xfrm>
              <a:off x="3264" y="336"/>
              <a:ext cx="1152" cy="776"/>
              <a:chOff x="1680" y="2256"/>
              <a:chExt cx="864" cy="488"/>
            </a:xfrm>
          </p:grpSpPr>
          <p:sp>
            <p:nvSpPr>
              <p:cNvPr id="15444" name="Rectangle 58"/>
              <p:cNvSpPr/>
              <p:nvPr/>
            </p:nvSpPr>
            <p:spPr>
              <a:xfrm>
                <a:off x="1680" y="2332"/>
                <a:ext cx="864" cy="336"/>
              </a:xfrm>
              <a:prstGeom prst="rect">
                <a:avLst/>
              </a:prstGeom>
              <a:solidFill>
                <a:srgbClr val="FF9999"/>
              </a:solidFill>
              <a:ln w="28575" cap="flat" cmpd="sng">
                <a:solidFill>
                  <a:srgbClr val="990000"/>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445" name="Freeform 59"/>
              <p:cNvSpPr/>
              <p:nvPr/>
            </p:nvSpPr>
            <p:spPr>
              <a:xfrm>
                <a:off x="1784" y="225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5446" name="Freeform 60"/>
              <p:cNvSpPr/>
              <p:nvPr/>
            </p:nvSpPr>
            <p:spPr>
              <a:xfrm>
                <a:off x="1878"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5447" name="Freeform 61"/>
              <p:cNvSpPr/>
              <p:nvPr/>
            </p:nvSpPr>
            <p:spPr>
              <a:xfrm>
                <a:off x="1973"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5448" name="Freeform 62"/>
              <p:cNvSpPr/>
              <p:nvPr/>
            </p:nvSpPr>
            <p:spPr>
              <a:xfrm>
                <a:off x="2058" y="2266"/>
                <a:ext cx="124"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5449" name="Freeform 63"/>
              <p:cNvSpPr/>
              <p:nvPr/>
            </p:nvSpPr>
            <p:spPr>
              <a:xfrm>
                <a:off x="2162"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5450" name="Freeform 64"/>
              <p:cNvSpPr/>
              <p:nvPr/>
            </p:nvSpPr>
            <p:spPr>
              <a:xfrm>
                <a:off x="2267"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sp>
            <p:nvSpPr>
              <p:cNvPr id="15451" name="Freeform 65"/>
              <p:cNvSpPr/>
              <p:nvPr/>
            </p:nvSpPr>
            <p:spPr>
              <a:xfrm>
                <a:off x="2364" y="2266"/>
                <a:ext cx="123" cy="478"/>
              </a:xfrm>
              <a:custGeom>
                <a:avLst/>
                <a:gdLst>
                  <a:gd name="txL" fmla="*/ 0 w 912"/>
                  <a:gd name="txT" fmla="*/ 0 h 2344"/>
                  <a:gd name="txR" fmla="*/ 912 w 912"/>
                  <a:gd name="txB" fmla="*/ 2344 h 2344"/>
                </a:gdLst>
                <a:ahLst/>
                <a:cxnLst>
                  <a:cxn ang="0">
                    <a:pos x="0" y="0"/>
                  </a:cxn>
                  <a:cxn ang="0">
                    <a:pos x="0" y="0"/>
                  </a:cxn>
                  <a:cxn ang="0">
                    <a:pos x="0" y="0"/>
                  </a:cxn>
                  <a:cxn ang="0">
                    <a:pos x="0" y="0"/>
                  </a:cxn>
                </a:cxnLst>
                <a:rect l="txL" t="txT" r="txR" b="txB"/>
                <a:pathLst>
                  <a:path w="912" h="2344">
                    <a:moveTo>
                      <a:pt x="0" y="376"/>
                    </a:moveTo>
                    <a:cubicBezTo>
                      <a:pt x="40" y="188"/>
                      <a:pt x="80" y="0"/>
                      <a:pt x="192" y="280"/>
                    </a:cubicBezTo>
                    <a:cubicBezTo>
                      <a:pt x="304" y="560"/>
                      <a:pt x="552" y="1768"/>
                      <a:pt x="672" y="2056"/>
                    </a:cubicBezTo>
                    <a:cubicBezTo>
                      <a:pt x="792" y="2344"/>
                      <a:pt x="852" y="2176"/>
                      <a:pt x="912" y="2008"/>
                    </a:cubicBezTo>
                  </a:path>
                </a:pathLst>
              </a:custGeom>
              <a:solidFill>
                <a:srgbClr val="FF9999"/>
              </a:solidFill>
              <a:ln w="50800" cap="flat" cmpd="sng">
                <a:solidFill>
                  <a:srgbClr val="990000"/>
                </a:solidFill>
                <a:prstDash val="solid"/>
                <a:round/>
                <a:headEnd type="none" w="med" len="med"/>
                <a:tailEnd type="none" w="med" len="med"/>
              </a:ln>
            </p:spPr>
            <p:txBody>
              <a:bodyPr/>
              <a:lstStyle/>
              <a:p>
                <a:endParaRPr>
                  <a:latin typeface="Arial" panose="020B0604020202020204" pitchFamily="34" charset="0"/>
                  <a:ea typeface="VNI-Trung Kien" pitchFamily="2" charset="0"/>
                </a:endParaRPr>
              </a:p>
            </p:txBody>
          </p:sp>
        </p:grpSp>
        <p:sp>
          <p:nvSpPr>
            <p:cNvPr id="15438" name="Rectangle 66"/>
            <p:cNvSpPr/>
            <p:nvPr/>
          </p:nvSpPr>
          <p:spPr>
            <a:xfrm>
              <a:off x="3072" y="1104"/>
              <a:ext cx="1536" cy="192"/>
            </a:xfrm>
            <a:prstGeom prst="rect">
              <a:avLst/>
            </a:prstGeom>
            <a:solidFill>
              <a:srgbClr val="C0C0C0"/>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439" name="Rectangle 67"/>
            <p:cNvSpPr/>
            <p:nvPr/>
          </p:nvSpPr>
          <p:spPr>
            <a:xfrm>
              <a:off x="3168" y="96"/>
              <a:ext cx="96" cy="1008"/>
            </a:xfrm>
            <a:prstGeom prst="rect">
              <a:avLst/>
            </a:prstGeom>
            <a:solidFill>
              <a:srgbClr val="FF9999"/>
            </a:solidFill>
            <a:ln w="9525" cap="flat" cmpd="sng">
              <a:solidFill>
                <a:srgbClr val="990000"/>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440" name="Rectangle 68"/>
            <p:cNvSpPr/>
            <p:nvPr/>
          </p:nvSpPr>
          <p:spPr>
            <a:xfrm>
              <a:off x="4416" y="96"/>
              <a:ext cx="96" cy="1008"/>
            </a:xfrm>
            <a:prstGeom prst="rect">
              <a:avLst/>
            </a:prstGeom>
            <a:solidFill>
              <a:srgbClr val="FF9999"/>
            </a:solidFill>
            <a:ln w="9525" cap="flat" cmpd="sng">
              <a:solidFill>
                <a:srgbClr val="990000"/>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441" name="Rectangle 69"/>
            <p:cNvSpPr/>
            <p:nvPr/>
          </p:nvSpPr>
          <p:spPr>
            <a:xfrm>
              <a:off x="3123" y="576"/>
              <a:ext cx="48" cy="192"/>
            </a:xfrm>
            <a:prstGeom prst="rect">
              <a:avLst/>
            </a:prstGeom>
            <a:solidFill>
              <a:srgbClr val="FF9999"/>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442" name="Rectangle 70"/>
            <p:cNvSpPr/>
            <p:nvPr/>
          </p:nvSpPr>
          <p:spPr>
            <a:xfrm>
              <a:off x="4512" y="624"/>
              <a:ext cx="48" cy="192"/>
            </a:xfrm>
            <a:prstGeom prst="rect">
              <a:avLst/>
            </a:prstGeom>
            <a:solidFill>
              <a:srgbClr val="FF9999"/>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443" name="Rectangle 71"/>
            <p:cNvSpPr/>
            <p:nvPr/>
          </p:nvSpPr>
          <p:spPr>
            <a:xfrm>
              <a:off x="3264" y="240"/>
              <a:ext cx="1152" cy="96"/>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grpSp>
      <p:sp>
        <p:nvSpPr>
          <p:cNvPr id="15410" name="Rectangle 72"/>
          <p:cNvSpPr/>
          <p:nvPr/>
        </p:nvSpPr>
        <p:spPr>
          <a:xfrm>
            <a:off x="3448050" y="2743200"/>
            <a:ext cx="4457700" cy="76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411" name="Rectangle 73"/>
          <p:cNvSpPr/>
          <p:nvPr/>
        </p:nvSpPr>
        <p:spPr>
          <a:xfrm>
            <a:off x="7702550" y="2286000"/>
            <a:ext cx="88900" cy="4076700"/>
          </a:xfrm>
          <a:prstGeom prst="rect">
            <a:avLst/>
          </a:prstGeom>
          <a:solidFill>
            <a:schemeClr val="accent1"/>
          </a:solidFill>
          <a:ln w="9525">
            <a:noFill/>
          </a:ln>
        </p:spPr>
        <p:txBody>
          <a:bodyPr wrap="none" anchor="ctr"/>
          <a:lstStyle/>
          <a:p>
            <a:endParaRPr>
              <a:latin typeface="Arial" panose="020B0604020202020204" pitchFamily="34" charset="0"/>
              <a:ea typeface="VNI-Trung Kien" pitchFamily="2" charset="0"/>
            </a:endParaRPr>
          </a:p>
        </p:txBody>
      </p:sp>
      <p:sp>
        <p:nvSpPr>
          <p:cNvPr id="15412" name="Rectangle 74"/>
          <p:cNvSpPr/>
          <p:nvPr/>
        </p:nvSpPr>
        <p:spPr>
          <a:xfrm>
            <a:off x="7505700" y="2647950"/>
            <a:ext cx="457200" cy="304800"/>
          </a:xfrm>
          <a:prstGeom prst="rect">
            <a:avLst/>
          </a:prstGeom>
          <a:solidFill>
            <a:schemeClr val="accent1"/>
          </a:solidFill>
          <a:ln w="9525">
            <a:noFill/>
          </a:ln>
        </p:spPr>
        <p:txBody>
          <a:bodyPr wrap="none" anchor="ctr"/>
          <a:lstStyle/>
          <a:p>
            <a:endParaRPr>
              <a:latin typeface="Arial" panose="020B0604020202020204" pitchFamily="34" charset="0"/>
              <a:ea typeface="VNI-Trung Kien" pitchFamily="2" charset="0"/>
            </a:endParaRPr>
          </a:p>
        </p:txBody>
      </p:sp>
      <p:sp>
        <p:nvSpPr>
          <p:cNvPr id="15413" name="Rectangle 75"/>
          <p:cNvSpPr/>
          <p:nvPr/>
        </p:nvSpPr>
        <p:spPr>
          <a:xfrm>
            <a:off x="4022725" y="2701925"/>
            <a:ext cx="1200150" cy="161925"/>
          </a:xfrm>
          <a:prstGeom prst="rect">
            <a:avLst/>
          </a:prstGeom>
          <a:solidFill>
            <a:srgbClr val="0066FF"/>
          </a:solidFill>
          <a:ln w="9525" cap="flat" cmpd="sng">
            <a:solidFill>
              <a:srgbClr val="0066FF"/>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sp>
        <p:nvSpPr>
          <p:cNvPr id="15414" name="Rectangle 76"/>
          <p:cNvSpPr/>
          <p:nvPr/>
        </p:nvSpPr>
        <p:spPr>
          <a:xfrm>
            <a:off x="5934075" y="2701925"/>
            <a:ext cx="1200150" cy="161925"/>
          </a:xfrm>
          <a:prstGeom prst="rect">
            <a:avLst/>
          </a:prstGeom>
          <a:solidFill>
            <a:srgbClr val="0066FF"/>
          </a:solidFill>
          <a:ln w="9525" cap="flat" cmpd="sng">
            <a:solidFill>
              <a:srgbClr val="0066FF"/>
            </a:solidFill>
            <a:prstDash val="solid"/>
            <a:miter/>
            <a:headEnd type="none" w="med" len="med"/>
            <a:tailEnd type="none" w="med" len="med"/>
          </a:ln>
        </p:spPr>
        <p:txBody>
          <a:bodyPr wrap="none" anchor="ctr"/>
          <a:lstStyle/>
          <a:p>
            <a:endParaRPr>
              <a:latin typeface="Arial" panose="020B0604020202020204" pitchFamily="34" charset="0"/>
              <a:ea typeface="VNI-Trung Kien" pitchFamily="2" charset="0"/>
            </a:endParaRPr>
          </a:p>
        </p:txBody>
      </p:sp>
      <p:grpSp>
        <p:nvGrpSpPr>
          <p:cNvPr id="6" name="Group 77"/>
          <p:cNvGrpSpPr/>
          <p:nvPr/>
        </p:nvGrpSpPr>
        <p:grpSpPr>
          <a:xfrm>
            <a:off x="4370388" y="2819400"/>
            <a:ext cx="3130550" cy="2682875"/>
            <a:chOff x="2688" y="1750"/>
            <a:chExt cx="1972" cy="1690"/>
          </a:xfrm>
        </p:grpSpPr>
        <p:sp>
          <p:nvSpPr>
            <p:cNvPr id="15432" name="Line 78"/>
            <p:cNvSpPr/>
            <p:nvPr/>
          </p:nvSpPr>
          <p:spPr>
            <a:xfrm flipH="1">
              <a:off x="4250" y="1785"/>
              <a:ext cx="0" cy="1437"/>
            </a:xfrm>
            <a:prstGeom prst="line">
              <a:avLst/>
            </a:prstGeom>
            <a:ln w="38100" cap="flat" cmpd="sng">
              <a:solidFill>
                <a:srgbClr val="FFCC66"/>
              </a:solidFill>
              <a:prstDash val="solid"/>
              <a:headEnd type="none" w="med" len="med"/>
              <a:tailEnd type="none" w="med" len="med"/>
            </a:ln>
          </p:spPr>
        </p:sp>
        <p:sp>
          <p:nvSpPr>
            <p:cNvPr id="15433" name="Line 79"/>
            <p:cNvSpPr/>
            <p:nvPr/>
          </p:nvSpPr>
          <p:spPr>
            <a:xfrm>
              <a:off x="2906" y="2505"/>
              <a:ext cx="1500" cy="794"/>
            </a:xfrm>
            <a:prstGeom prst="line">
              <a:avLst/>
            </a:prstGeom>
            <a:ln w="127000" cap="flat" cmpd="sng">
              <a:solidFill>
                <a:schemeClr val="folHlink"/>
              </a:solidFill>
              <a:prstDash val="solid"/>
              <a:headEnd type="none" w="med" len="med"/>
              <a:tailEnd type="none" w="med" len="med"/>
            </a:ln>
          </p:spPr>
        </p:sp>
        <p:sp>
          <p:nvSpPr>
            <p:cNvPr id="15434" name="Line 80"/>
            <p:cNvSpPr/>
            <p:nvPr/>
          </p:nvSpPr>
          <p:spPr>
            <a:xfrm>
              <a:off x="3002" y="1750"/>
              <a:ext cx="24" cy="841"/>
            </a:xfrm>
            <a:prstGeom prst="line">
              <a:avLst/>
            </a:prstGeom>
            <a:ln w="38100" cap="flat" cmpd="sng">
              <a:solidFill>
                <a:srgbClr val="FFCC66"/>
              </a:solidFill>
              <a:prstDash val="solid"/>
              <a:headEnd type="none" w="med" len="med"/>
              <a:tailEnd type="none" w="med" len="med"/>
            </a:ln>
          </p:spPr>
        </p:sp>
        <p:sp>
          <p:nvSpPr>
            <p:cNvPr id="15435" name="Text Box 81"/>
            <p:cNvSpPr txBox="1"/>
            <p:nvPr/>
          </p:nvSpPr>
          <p:spPr>
            <a:xfrm>
              <a:off x="2688" y="2316"/>
              <a:ext cx="372" cy="330"/>
            </a:xfrm>
            <a:prstGeom prst="rect">
              <a:avLst/>
            </a:prstGeom>
            <a:noFill/>
            <a:ln w="9525">
              <a:noFill/>
            </a:ln>
          </p:spPr>
          <p:txBody>
            <a:bodyPr>
              <a:spAutoFit/>
            </a:bodyPr>
            <a:lstStyle/>
            <a:p>
              <a:pPr algn="l">
                <a:spcBef>
                  <a:spcPct val="50000"/>
                </a:spcBef>
              </a:pPr>
              <a:r>
                <a:rPr sz="2800" b="1" i="0">
                  <a:solidFill>
                    <a:schemeClr val="accent2"/>
                  </a:solidFill>
                  <a:latin typeface=".VnTime" panose="020B7200000000000000" pitchFamily="34" charset="0"/>
                  <a:ea typeface="VNI-Trung Kien" pitchFamily="2" charset="0"/>
                </a:rPr>
                <a:t>A</a:t>
              </a:r>
            </a:p>
          </p:txBody>
        </p:sp>
        <p:sp>
          <p:nvSpPr>
            <p:cNvPr id="15436" name="Text Box 82"/>
            <p:cNvSpPr txBox="1"/>
            <p:nvPr/>
          </p:nvSpPr>
          <p:spPr>
            <a:xfrm>
              <a:off x="4288" y="3110"/>
              <a:ext cx="372" cy="330"/>
            </a:xfrm>
            <a:prstGeom prst="rect">
              <a:avLst/>
            </a:prstGeom>
            <a:noFill/>
            <a:ln w="9525">
              <a:noFill/>
            </a:ln>
          </p:spPr>
          <p:txBody>
            <a:bodyPr>
              <a:spAutoFit/>
            </a:bodyPr>
            <a:lstStyle/>
            <a:p>
              <a:pPr algn="l">
                <a:spcBef>
                  <a:spcPct val="50000"/>
                </a:spcBef>
              </a:pPr>
              <a:r>
                <a:rPr sz="2800" b="1" i="0">
                  <a:solidFill>
                    <a:schemeClr val="accent2"/>
                  </a:solidFill>
                  <a:latin typeface=".VnTime" panose="020B7200000000000000" pitchFamily="34" charset="0"/>
                  <a:ea typeface="VNI-Trung Kien" pitchFamily="2" charset="0"/>
                </a:rPr>
                <a:t>B</a:t>
              </a:r>
            </a:p>
          </p:txBody>
        </p:sp>
      </p:grpSp>
      <p:cxnSp>
        <p:nvCxnSpPr>
          <p:cNvPr id="15416" name="AutoShape 89"/>
          <p:cNvCxnSpPr>
            <a:stCxn id="15400" idx="0"/>
            <a:endCxn id="15406" idx="3"/>
          </p:cNvCxnSpPr>
          <p:nvPr/>
        </p:nvCxnSpPr>
        <p:spPr>
          <a:xfrm rot="5400000" flipH="1">
            <a:off x="122238" y="2890838"/>
            <a:ext cx="1125537" cy="406400"/>
          </a:xfrm>
          <a:prstGeom prst="bentConnector3">
            <a:avLst>
              <a:gd name="adj1" fmla="val 49931"/>
            </a:avLst>
          </a:prstGeom>
          <a:ln w="38100" cap="flat" cmpd="sng">
            <a:solidFill>
              <a:schemeClr val="tx1"/>
            </a:solidFill>
            <a:prstDash val="solid"/>
            <a:miter/>
            <a:headEnd type="none" w="med" len="med"/>
            <a:tailEnd type="none" w="med" len="med"/>
          </a:ln>
        </p:spPr>
      </p:cxnSp>
      <p:cxnSp>
        <p:nvCxnSpPr>
          <p:cNvPr id="15417" name="AutoShape 90"/>
          <p:cNvCxnSpPr>
            <a:stCxn id="15406" idx="1"/>
            <a:endCxn id="15454" idx="1"/>
          </p:cNvCxnSpPr>
          <p:nvPr/>
        </p:nvCxnSpPr>
        <p:spPr>
          <a:xfrm rot="-5400000">
            <a:off x="796925" y="777875"/>
            <a:ext cx="333375" cy="1044575"/>
          </a:xfrm>
          <a:prstGeom prst="bentConnector2">
            <a:avLst/>
          </a:prstGeom>
          <a:ln w="38100" cap="flat" cmpd="sng">
            <a:solidFill>
              <a:schemeClr val="tx1"/>
            </a:solidFill>
            <a:prstDash val="solid"/>
            <a:miter/>
            <a:headEnd type="none" w="med" len="med"/>
            <a:tailEnd type="none" w="med" len="med"/>
          </a:ln>
        </p:spPr>
      </p:cxnSp>
      <p:cxnSp>
        <p:nvCxnSpPr>
          <p:cNvPr id="15418" name="AutoShape 91"/>
          <p:cNvCxnSpPr>
            <a:stCxn id="15455" idx="3"/>
            <a:endCxn id="15441" idx="1"/>
          </p:cNvCxnSpPr>
          <p:nvPr/>
        </p:nvCxnSpPr>
        <p:spPr>
          <a:xfrm flipV="1">
            <a:off x="3138488" y="914400"/>
            <a:ext cx="1220787" cy="228600"/>
          </a:xfrm>
          <a:prstGeom prst="bentConnector3">
            <a:avLst>
              <a:gd name="adj1" fmla="val 49417"/>
            </a:avLst>
          </a:prstGeom>
          <a:ln w="38100" cap="flat" cmpd="sng">
            <a:solidFill>
              <a:schemeClr val="tx1"/>
            </a:solidFill>
            <a:prstDash val="solid"/>
            <a:miter/>
            <a:headEnd type="none" w="med" len="med"/>
            <a:tailEnd type="none" w="med" len="med"/>
          </a:ln>
        </p:spPr>
      </p:cxnSp>
      <p:cxnSp>
        <p:nvCxnSpPr>
          <p:cNvPr id="15419" name="AutoShape 92"/>
          <p:cNvCxnSpPr>
            <a:stCxn id="15442" idx="3"/>
            <a:endCxn id="15414" idx="3"/>
          </p:cNvCxnSpPr>
          <p:nvPr/>
        </p:nvCxnSpPr>
        <p:spPr>
          <a:xfrm>
            <a:off x="6640513" y="990600"/>
            <a:ext cx="493712" cy="1792288"/>
          </a:xfrm>
          <a:prstGeom prst="bentConnector3">
            <a:avLst>
              <a:gd name="adj1" fmla="val 146301"/>
            </a:avLst>
          </a:prstGeom>
          <a:ln w="38100" cap="flat" cmpd="sng">
            <a:solidFill>
              <a:schemeClr val="tx1"/>
            </a:solidFill>
            <a:prstDash val="solid"/>
            <a:miter/>
            <a:headEnd type="none" w="med" len="med"/>
            <a:tailEnd type="none" w="med" len="med"/>
          </a:ln>
        </p:spPr>
      </p:cxnSp>
      <p:cxnSp>
        <p:nvCxnSpPr>
          <p:cNvPr id="15420" name="AutoShape 93"/>
          <p:cNvCxnSpPr>
            <a:stCxn id="15401" idx="0"/>
            <a:endCxn id="15413" idx="1"/>
          </p:cNvCxnSpPr>
          <p:nvPr/>
        </p:nvCxnSpPr>
        <p:spPr>
          <a:xfrm rot="-5400000">
            <a:off x="2747963" y="2382838"/>
            <a:ext cx="874712" cy="1674812"/>
          </a:xfrm>
          <a:prstGeom prst="bentConnector2">
            <a:avLst/>
          </a:prstGeom>
          <a:ln w="38100" cap="flat" cmpd="sng">
            <a:solidFill>
              <a:schemeClr val="tx1"/>
            </a:solidFill>
            <a:prstDash val="solid"/>
            <a:miter/>
            <a:headEnd type="none" w="med" len="med"/>
            <a:tailEnd type="none" w="med" len="med"/>
          </a:ln>
        </p:spPr>
      </p:cxnSp>
      <p:cxnSp>
        <p:nvCxnSpPr>
          <p:cNvPr id="84062" name="AutoShape 94"/>
          <p:cNvCxnSpPr/>
          <p:nvPr/>
        </p:nvCxnSpPr>
        <p:spPr>
          <a:xfrm rot="5400000" flipH="1">
            <a:off x="125413" y="2890838"/>
            <a:ext cx="1125537" cy="406400"/>
          </a:xfrm>
          <a:prstGeom prst="bentConnector3">
            <a:avLst>
              <a:gd name="adj1" fmla="val 49931"/>
            </a:avLst>
          </a:prstGeom>
          <a:ln w="38100" cap="flat" cmpd="sng">
            <a:solidFill>
              <a:srgbClr val="FF0000"/>
            </a:solidFill>
            <a:prstDash val="solid"/>
            <a:miter/>
            <a:headEnd type="none" w="med" len="med"/>
            <a:tailEnd type="none" w="med" len="med"/>
          </a:ln>
        </p:spPr>
      </p:cxnSp>
      <p:cxnSp>
        <p:nvCxnSpPr>
          <p:cNvPr id="15422" name="AutoShape 95"/>
          <p:cNvCxnSpPr/>
          <p:nvPr/>
        </p:nvCxnSpPr>
        <p:spPr>
          <a:xfrm rot="-5400000">
            <a:off x="792163" y="776288"/>
            <a:ext cx="333375" cy="1044575"/>
          </a:xfrm>
          <a:prstGeom prst="bentConnector2">
            <a:avLst/>
          </a:prstGeom>
          <a:ln w="38100" cap="flat" cmpd="sng">
            <a:solidFill>
              <a:srgbClr val="FF0000"/>
            </a:solidFill>
            <a:prstDash val="solid"/>
            <a:miter/>
            <a:headEnd type="none" w="med" len="med"/>
            <a:tailEnd type="none" w="med" len="med"/>
          </a:ln>
        </p:spPr>
      </p:cxnSp>
      <p:cxnSp>
        <p:nvCxnSpPr>
          <p:cNvPr id="84064" name="AutoShape 96"/>
          <p:cNvCxnSpPr/>
          <p:nvPr/>
        </p:nvCxnSpPr>
        <p:spPr>
          <a:xfrm flipV="1">
            <a:off x="3135313" y="911225"/>
            <a:ext cx="1220787" cy="228600"/>
          </a:xfrm>
          <a:prstGeom prst="bentConnector3">
            <a:avLst>
              <a:gd name="adj1" fmla="val 49417"/>
            </a:avLst>
          </a:prstGeom>
          <a:ln w="38100" cap="flat" cmpd="sng">
            <a:solidFill>
              <a:srgbClr val="FF0000"/>
            </a:solidFill>
            <a:prstDash val="solid"/>
            <a:miter/>
            <a:headEnd type="none" w="med" len="med"/>
            <a:tailEnd type="none" w="med" len="med"/>
          </a:ln>
        </p:spPr>
      </p:cxnSp>
      <p:cxnSp>
        <p:nvCxnSpPr>
          <p:cNvPr id="84065" name="AutoShape 97"/>
          <p:cNvCxnSpPr/>
          <p:nvPr/>
        </p:nvCxnSpPr>
        <p:spPr>
          <a:xfrm>
            <a:off x="6629400" y="990600"/>
            <a:ext cx="493713" cy="1792288"/>
          </a:xfrm>
          <a:prstGeom prst="bentConnector3">
            <a:avLst>
              <a:gd name="adj1" fmla="val 146301"/>
            </a:avLst>
          </a:prstGeom>
          <a:ln w="38100" cap="flat" cmpd="sng">
            <a:solidFill>
              <a:srgbClr val="FF0000"/>
            </a:solidFill>
            <a:prstDash val="solid"/>
            <a:miter/>
            <a:headEnd type="none" w="med" len="med"/>
            <a:tailEnd type="none" w="med" len="med"/>
          </a:ln>
        </p:spPr>
      </p:cxnSp>
      <p:grpSp>
        <p:nvGrpSpPr>
          <p:cNvPr id="7" name="Group 98"/>
          <p:cNvGrpSpPr/>
          <p:nvPr/>
        </p:nvGrpSpPr>
        <p:grpSpPr>
          <a:xfrm>
            <a:off x="4368800" y="2816225"/>
            <a:ext cx="3130550" cy="2682875"/>
            <a:chOff x="2688" y="1750"/>
            <a:chExt cx="1972" cy="1690"/>
          </a:xfrm>
        </p:grpSpPr>
        <p:sp>
          <p:nvSpPr>
            <p:cNvPr id="15427" name="Line 99"/>
            <p:cNvSpPr/>
            <p:nvPr/>
          </p:nvSpPr>
          <p:spPr>
            <a:xfrm flipH="1">
              <a:off x="4250" y="1785"/>
              <a:ext cx="0" cy="1437"/>
            </a:xfrm>
            <a:prstGeom prst="line">
              <a:avLst/>
            </a:prstGeom>
            <a:ln w="38100" cap="flat" cmpd="sng">
              <a:solidFill>
                <a:srgbClr val="FF0000"/>
              </a:solidFill>
              <a:prstDash val="solid"/>
              <a:headEnd type="none" w="med" len="med"/>
              <a:tailEnd type="none" w="med" len="med"/>
            </a:ln>
          </p:spPr>
        </p:sp>
        <p:sp>
          <p:nvSpPr>
            <p:cNvPr id="15428" name="Line 100"/>
            <p:cNvSpPr/>
            <p:nvPr/>
          </p:nvSpPr>
          <p:spPr>
            <a:xfrm>
              <a:off x="2906" y="2505"/>
              <a:ext cx="1500" cy="794"/>
            </a:xfrm>
            <a:prstGeom prst="line">
              <a:avLst/>
            </a:prstGeom>
            <a:ln w="127000" cap="flat" cmpd="sng">
              <a:solidFill>
                <a:srgbClr val="FF0000"/>
              </a:solidFill>
              <a:prstDash val="solid"/>
              <a:headEnd type="none" w="med" len="med"/>
              <a:tailEnd type="none" w="med" len="med"/>
            </a:ln>
          </p:spPr>
        </p:sp>
        <p:sp>
          <p:nvSpPr>
            <p:cNvPr id="15429" name="Line 101"/>
            <p:cNvSpPr/>
            <p:nvPr/>
          </p:nvSpPr>
          <p:spPr>
            <a:xfrm>
              <a:off x="3002" y="1750"/>
              <a:ext cx="24" cy="841"/>
            </a:xfrm>
            <a:prstGeom prst="line">
              <a:avLst/>
            </a:prstGeom>
            <a:ln w="38100" cap="flat" cmpd="sng">
              <a:solidFill>
                <a:srgbClr val="FF0000"/>
              </a:solidFill>
              <a:prstDash val="solid"/>
              <a:headEnd type="none" w="med" len="med"/>
              <a:tailEnd type="none" w="med" len="med"/>
            </a:ln>
          </p:spPr>
        </p:sp>
        <p:sp>
          <p:nvSpPr>
            <p:cNvPr id="15430" name="Text Box 102"/>
            <p:cNvSpPr txBox="1"/>
            <p:nvPr/>
          </p:nvSpPr>
          <p:spPr>
            <a:xfrm>
              <a:off x="2688" y="2316"/>
              <a:ext cx="372" cy="330"/>
            </a:xfrm>
            <a:prstGeom prst="rect">
              <a:avLst/>
            </a:prstGeom>
            <a:noFill/>
            <a:ln w="9525">
              <a:noFill/>
            </a:ln>
          </p:spPr>
          <p:txBody>
            <a:bodyPr>
              <a:spAutoFit/>
            </a:bodyPr>
            <a:lstStyle/>
            <a:p>
              <a:pPr algn="l">
                <a:spcBef>
                  <a:spcPct val="50000"/>
                </a:spcBef>
              </a:pPr>
              <a:r>
                <a:rPr sz="2800" b="1" i="0">
                  <a:solidFill>
                    <a:schemeClr val="accent2"/>
                  </a:solidFill>
                  <a:latin typeface=".VnTime" panose="020B7200000000000000" pitchFamily="34" charset="0"/>
                  <a:ea typeface="VNI-Trung Kien" pitchFamily="2" charset="0"/>
                </a:rPr>
                <a:t>A</a:t>
              </a:r>
            </a:p>
          </p:txBody>
        </p:sp>
        <p:sp>
          <p:nvSpPr>
            <p:cNvPr id="15431" name="Text Box 103"/>
            <p:cNvSpPr txBox="1"/>
            <p:nvPr/>
          </p:nvSpPr>
          <p:spPr>
            <a:xfrm>
              <a:off x="4288" y="3110"/>
              <a:ext cx="372" cy="330"/>
            </a:xfrm>
            <a:prstGeom prst="rect">
              <a:avLst/>
            </a:prstGeom>
            <a:noFill/>
            <a:ln w="9525">
              <a:noFill/>
            </a:ln>
          </p:spPr>
          <p:txBody>
            <a:bodyPr>
              <a:spAutoFit/>
            </a:bodyPr>
            <a:lstStyle/>
            <a:p>
              <a:pPr algn="l">
                <a:spcBef>
                  <a:spcPct val="50000"/>
                </a:spcBef>
              </a:pPr>
              <a:r>
                <a:rPr sz="2800" b="1" i="0">
                  <a:solidFill>
                    <a:schemeClr val="accent2"/>
                  </a:solidFill>
                  <a:latin typeface=".VnTime" panose="020B7200000000000000" pitchFamily="34" charset="0"/>
                  <a:ea typeface="VNI-Trung Kien" pitchFamily="2" charset="0"/>
                </a:rPr>
                <a:t>B</a:t>
              </a:r>
            </a:p>
          </p:txBody>
        </p:sp>
      </p:grpSp>
      <p:cxnSp>
        <p:nvCxnSpPr>
          <p:cNvPr id="15426" name="AutoShape 104"/>
          <p:cNvCxnSpPr/>
          <p:nvPr/>
        </p:nvCxnSpPr>
        <p:spPr>
          <a:xfrm rot="-5400000">
            <a:off x="2751138" y="2390775"/>
            <a:ext cx="874712" cy="1674813"/>
          </a:xfrm>
          <a:prstGeom prst="bentConnector2">
            <a:avLst/>
          </a:prstGeom>
          <a:ln w="38100" cap="flat" cmpd="sng">
            <a:solidFill>
              <a:srgbClr val="FF0000"/>
            </a:solidFill>
            <a:prstDash val="solid"/>
            <a:miter/>
            <a:headEnd type="none" w="med" len="med"/>
            <a:tailEnd type="none" w="med" len="med"/>
          </a:ln>
        </p:spPr>
      </p:cxn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200000">
                                      <p:cBhvr>
                                        <p:cTn id="6" dur="2000" fill="hold"/>
                                        <p:tgtEl>
                                          <p:spTgt spid="3"/>
                                        </p:tgtEl>
                                        <p:attrNameLst>
                                          <p:attrName>r</p:attrName>
                                        </p:attrNameLst>
                                      </p:cBhvr>
                                    </p:animRot>
                                  </p:childTnLst>
                                </p:cTn>
                              </p:par>
                            </p:childTnLst>
                          </p:cTn>
                        </p:par>
                        <p:par>
                          <p:cTn id="7" fill="hold">
                            <p:stCondLst>
                              <p:cond delay="2000"/>
                            </p:stCondLst>
                            <p:childTnLst>
                              <p:par>
                                <p:cTn id="8" presetID="22" presetClass="entr" presetSubtype="2" fill="hold" nodeType="afterEffect">
                                  <p:stCondLst>
                                    <p:cond delay="0"/>
                                  </p:stCondLst>
                                  <p:childTnLst>
                                    <p:set>
                                      <p:cBhvr>
                                        <p:cTn id="9" dur="1" fill="hold">
                                          <p:stCondLst>
                                            <p:cond delay="0"/>
                                          </p:stCondLst>
                                        </p:cTn>
                                        <p:tgtEl>
                                          <p:spTgt spid="15422"/>
                                        </p:tgtEl>
                                        <p:attrNameLst>
                                          <p:attrName>style.visibility</p:attrName>
                                        </p:attrNameLst>
                                      </p:cBhvr>
                                      <p:to>
                                        <p:strVal val="visible"/>
                                      </p:to>
                                    </p:set>
                                    <p:animEffect transition="in" filter="wipe(right)">
                                      <p:cBhvr>
                                        <p:cTn id="10" dur="500"/>
                                        <p:tgtEl>
                                          <p:spTgt spid="15422"/>
                                        </p:tgtEl>
                                      </p:cBhvr>
                                    </p:animEffect>
                                  </p:childTnLst>
                                </p:cTn>
                              </p:par>
                            </p:childTnLst>
                          </p:cTn>
                        </p:par>
                        <p:par>
                          <p:cTn id="11" fill="hold">
                            <p:stCondLst>
                              <p:cond delay="2500"/>
                            </p:stCondLst>
                            <p:childTnLst>
                              <p:par>
                                <p:cTn id="12" presetID="22" presetClass="entr" presetSubtype="1" fill="hold" nodeType="afterEffect">
                                  <p:stCondLst>
                                    <p:cond delay="0"/>
                                  </p:stCondLst>
                                  <p:childTnLst>
                                    <p:set>
                                      <p:cBhvr>
                                        <p:cTn id="13" dur="1" fill="hold">
                                          <p:stCondLst>
                                            <p:cond delay="0"/>
                                          </p:stCondLst>
                                        </p:cTn>
                                        <p:tgtEl>
                                          <p:spTgt spid="84062"/>
                                        </p:tgtEl>
                                        <p:attrNameLst>
                                          <p:attrName>style.visibility</p:attrName>
                                        </p:attrNameLst>
                                      </p:cBhvr>
                                      <p:to>
                                        <p:strVal val="visible"/>
                                      </p:to>
                                    </p:set>
                                    <p:animEffect transition="in" filter="wipe(up)">
                                      <p:cBhvr>
                                        <p:cTn id="14" dur="500"/>
                                        <p:tgtEl>
                                          <p:spTgt spid="84062"/>
                                        </p:tgtEl>
                                      </p:cBhvr>
                                    </p:animEffect>
                                  </p:childTnLst>
                                </p:cTn>
                              </p:par>
                            </p:childTnLst>
                          </p:cTn>
                        </p:par>
                        <p:par>
                          <p:cTn id="15" fill="hold">
                            <p:stCondLst>
                              <p:cond delay="3000"/>
                            </p:stCondLst>
                            <p:childTnLst>
                              <p:par>
                                <p:cTn id="16" presetID="22" presetClass="entr" presetSubtype="8" fill="hold" nodeType="afterEffect">
                                  <p:stCondLst>
                                    <p:cond delay="0"/>
                                  </p:stCondLst>
                                  <p:childTnLst>
                                    <p:set>
                                      <p:cBhvr>
                                        <p:cTn id="17" dur="1" fill="hold">
                                          <p:stCondLst>
                                            <p:cond delay="0"/>
                                          </p:stCondLst>
                                        </p:cTn>
                                        <p:tgtEl>
                                          <p:spTgt spid="15426"/>
                                        </p:tgtEl>
                                        <p:attrNameLst>
                                          <p:attrName>style.visibility</p:attrName>
                                        </p:attrNameLst>
                                      </p:cBhvr>
                                      <p:to>
                                        <p:strVal val="visible"/>
                                      </p:to>
                                    </p:set>
                                    <p:animEffect transition="in" filter="wipe(left)">
                                      <p:cBhvr>
                                        <p:cTn id="18" dur="500"/>
                                        <p:tgtEl>
                                          <p:spTgt spid="15426"/>
                                        </p:tgtEl>
                                      </p:cBhvr>
                                    </p:animEffect>
                                  </p:childTnLst>
                                </p:cTn>
                              </p:par>
                            </p:childTnLst>
                          </p:cTn>
                        </p:par>
                        <p:par>
                          <p:cTn id="19" fill="hold">
                            <p:stCondLst>
                              <p:cond delay="3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4000"/>
                            </p:stCondLst>
                            <p:childTnLst>
                              <p:par>
                                <p:cTn id="24" presetID="22" presetClass="entr" presetSubtype="4" fill="hold" nodeType="afterEffect">
                                  <p:stCondLst>
                                    <p:cond delay="0"/>
                                  </p:stCondLst>
                                  <p:childTnLst>
                                    <p:set>
                                      <p:cBhvr>
                                        <p:cTn id="25" dur="1" fill="hold">
                                          <p:stCondLst>
                                            <p:cond delay="0"/>
                                          </p:stCondLst>
                                        </p:cTn>
                                        <p:tgtEl>
                                          <p:spTgt spid="84065"/>
                                        </p:tgtEl>
                                        <p:attrNameLst>
                                          <p:attrName>style.visibility</p:attrName>
                                        </p:attrNameLst>
                                      </p:cBhvr>
                                      <p:to>
                                        <p:strVal val="visible"/>
                                      </p:to>
                                    </p:set>
                                    <p:animEffect transition="in" filter="wipe(down)">
                                      <p:cBhvr>
                                        <p:cTn id="26" dur="500"/>
                                        <p:tgtEl>
                                          <p:spTgt spid="84065"/>
                                        </p:tgtEl>
                                      </p:cBhvr>
                                    </p:animEffect>
                                  </p:childTnLst>
                                </p:cTn>
                              </p:par>
                            </p:childTnLst>
                          </p:cTn>
                        </p:par>
                        <p:par>
                          <p:cTn id="27" fill="hold">
                            <p:stCondLst>
                              <p:cond delay="4500"/>
                            </p:stCondLst>
                            <p:childTnLst>
                              <p:par>
                                <p:cTn id="28" presetID="22" presetClass="entr" presetSubtype="2" fill="hold" nodeType="afterEffect">
                                  <p:stCondLst>
                                    <p:cond delay="0"/>
                                  </p:stCondLst>
                                  <p:childTnLst>
                                    <p:set>
                                      <p:cBhvr>
                                        <p:cTn id="29" dur="1" fill="hold">
                                          <p:stCondLst>
                                            <p:cond delay="0"/>
                                          </p:stCondLst>
                                        </p:cTn>
                                        <p:tgtEl>
                                          <p:spTgt spid="84064"/>
                                        </p:tgtEl>
                                        <p:attrNameLst>
                                          <p:attrName>style.visibility</p:attrName>
                                        </p:attrNameLst>
                                      </p:cBhvr>
                                      <p:to>
                                        <p:strVal val="visible"/>
                                      </p:to>
                                    </p:set>
                                    <p:animEffect transition="in" filter="wipe(right)">
                                      <p:cBhvr>
                                        <p:cTn id="30" dur="500"/>
                                        <p:tgtEl>
                                          <p:spTgt spid="84064"/>
                                        </p:tgtEl>
                                      </p:cBhvr>
                                    </p:animEffect>
                                  </p:childTnLst>
                                </p:cTn>
                              </p:par>
                            </p:childTnLst>
                          </p:cTn>
                        </p:par>
                        <p:par>
                          <p:cTn id="31" fill="hold">
                            <p:stCondLst>
                              <p:cond delay="5000"/>
                            </p:stCondLst>
                            <p:childTnLst>
                              <p:par>
                                <p:cTn id="32" presetID="8" presetClass="emph" presetSubtype="0" fill="hold" nodeType="afterEffect">
                                  <p:stCondLst>
                                    <p:cond delay="0"/>
                                  </p:stCondLst>
                                  <p:childTnLst>
                                    <p:animRot by="2100000">
                                      <p:cBhvr>
                                        <p:cTn id="33" dur="2000" fill="hold"/>
                                        <p:tgtEl>
                                          <p:spTgt spid="83975"/>
                                        </p:tgtEl>
                                        <p:attrNameLst>
                                          <p:attrName>r</p:attrName>
                                        </p:attrNameLst>
                                      </p:cBhvr>
                                    </p:animRot>
                                  </p:childTnLst>
                                </p:cTn>
                              </p:par>
                              <p:par>
                                <p:cTn id="34" presetID="35" presetClass="path" presetSubtype="0" accel="50000" decel="50000" fill="hold" nodeType="withEffect">
                                  <p:stCondLst>
                                    <p:cond delay="0"/>
                                  </p:stCondLst>
                                  <p:childTnLst>
                                    <p:animMotion origin="layout" path="M 1.66667E-6 3.35647E-6 L -0.05729 -0.00579 " pathEditMode="relative" rAng="0" ptsTypes="AA">
                                      <p:cBhvr>
                                        <p:cTn id="35" dur="5000" fill="hold"/>
                                        <p:tgtEl>
                                          <p:spTgt spid="7"/>
                                        </p:tgtEl>
                                        <p:attrNameLst>
                                          <p:attrName>ppt_x</p:attrName>
                                          <p:attrName>ppt_y</p:attrName>
                                        </p:attrNameLst>
                                      </p:cBhvr>
                                      <p:rCtr x="-2900" y="-300"/>
                                    </p:animMotion>
                                  </p:childTnLst>
                                </p:cTn>
                              </p:par>
                              <p:par>
                                <p:cTn id="36" presetID="35" presetClass="path" presetSubtype="0" accel="50000" decel="50000" fill="hold" nodeType="withEffect">
                                  <p:stCondLst>
                                    <p:cond delay="0"/>
                                  </p:stCondLst>
                                  <p:childTnLst>
                                    <p:animMotion origin="layout" path="M -1.94444E-6 7.14781E-7 L -0.05746 -0.00625 " pathEditMode="relative" rAng="0" ptsTypes="AA">
                                      <p:cBhvr>
                                        <p:cTn id="37" dur="5000" fill="hold"/>
                                        <p:tgtEl>
                                          <p:spTgt spid="6"/>
                                        </p:tgtEl>
                                        <p:attrNameLst>
                                          <p:attrName>ppt_x</p:attrName>
                                          <p:attrName>ppt_y</p:attrName>
                                        </p:attrNameLst>
                                      </p:cBhvr>
                                      <p:rCtr x="-29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1"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1"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mpass">
  <a:themeElements>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Ocean</Template>
  <TotalTime>272</TotalTime>
  <Words>1687</Words>
  <Application>Microsoft Office PowerPoint</Application>
  <PresentationFormat>On-screen Show (4:3)</PresentationFormat>
  <Paragraphs>218</Paragraphs>
  <Slides>30</Slides>
  <Notes>0</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43" baseType="lpstr">
      <vt:lpstr>.VnTime</vt:lpstr>
      <vt:lpstr>Arial</vt:lpstr>
      <vt:lpstr>Calibri</vt:lpstr>
      <vt:lpstr>Tahoma</vt:lpstr>
      <vt:lpstr>Times New Roman</vt:lpstr>
      <vt:lpstr>VNI-Meli</vt:lpstr>
      <vt:lpstr>VNI-Times</vt:lpstr>
      <vt:lpstr>VNI-Trung Kien</vt:lpstr>
      <vt:lpstr>Wingdings</vt:lpstr>
      <vt:lpstr>Default Design</vt:lpstr>
      <vt:lpstr>Office Theme</vt:lpstr>
      <vt:lpstr>1_Compass</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274</cp:revision>
  <dcterms:created xsi:type="dcterms:W3CDTF">2009-02-13T20:40:56Z</dcterms:created>
  <dcterms:modified xsi:type="dcterms:W3CDTF">2022-12-07T15:39:26Z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1033-10.2.0.5890</vt:lpwstr>
  </property>
</Properties>
</file>